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68" r:id="rId3"/>
    <p:sldId id="256" r:id="rId4"/>
    <p:sldId id="257" r:id="rId5"/>
    <p:sldId id="260" r:id="rId6"/>
    <p:sldId id="262" r:id="rId7"/>
    <p:sldId id="266" r:id="rId8"/>
    <p:sldId id="267" r:id="rId9"/>
    <p:sldId id="271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20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6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1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39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76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7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7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70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5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8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5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75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EFED4-8507-4072-9A30-022A4EFBC130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438DD-E5B9-49C5-B90A-E04C259E27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07704" y="2967335"/>
            <a:ext cx="61286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Why Jack had to die!</a:t>
            </a:r>
          </a:p>
        </p:txBody>
      </p:sp>
    </p:spTree>
    <p:extLst>
      <p:ext uri="{BB962C8B-B14F-4D97-AF65-F5344CB8AC3E}">
        <p14:creationId xmlns:p14="http://schemas.microsoft.com/office/powerpoint/2010/main" val="2214919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447800"/>
            <a:ext cx="8229600" cy="416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5474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8" y="214313"/>
            <a:ext cx="5000625" cy="642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9967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823913"/>
            <a:ext cx="8810625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8490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12" y="381001"/>
            <a:ext cx="8548488" cy="6310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1914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1400175"/>
            <a:ext cx="9104313" cy="405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138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png;base64,iVBORw0KGgoAAAANSUhEUgAABQAAAALQCAYAAADPfd1WAAAgAElEQVR4Xuy9W5PjSJKlabz6JSIyIrOqtudlVlZ2Zedt5///i37fnsdZkZXula6qzIhwdxIgV85RVYMBBAiS8CvzsCTLw524HhgMZh+Oqs5mabZP+kgBKSAFpIAUkAJSQApIASkgBaSAFJACUkAKSAEpcJUKzAQAr/K66qSkgBSQAlJACkgBKSAFpIAUkAJSQApIASkgBaQAFRAAVEO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SQApIASkgBaSAFJACV6yAAOAVX1ydmhSQAlJACkgBKSAFpIAUkAJSQApIASkgBaSAFBAAVBuQAlJACkgBKSAFpIAUkAJ/IgVmE89131l/bHvd5SfuPg3t77n3M/U4tb4UeAkFov2/dnvfJ9vjLC06p7Xz3+f+fXwdf28v/tLH3e0fnnt/b6X/S7Sl87Zp1zel/us6vK1Yr9suun8/9WjO3f+p2/1zLCcA+Oe4zjpLKSAFpIAUkAIfUoHZzIba+/1zD+Evk+O9Hc9lZ6G1/uwKjAG7MX0EAMcU0vfXrkA8C8rzfK3n1FsBKAFAu9pvpf/b31MCgG9/DaYfgQDgdA3feAuXkvNTD1uE/VSltJwUkAJS4DUVeHMc5mDu4JwD1MX3l4C7ctut9Y+d9TGkUa7nyx07/rOPHdu37U4FK42eb3OFZ892Bu3jf6mzmXq8zXHZv/anXkBfsFl82hmWE8pTD6G/vzlv7ZjQn3v089xOTh2HtseT5+7vNfvWt9zXpbrM0qnX4fjZ7QedPd0+9NQjfSmvZne7553/eXfJMc1OnyfFvfYc7Sv6vXPPo9vfxXa6x9btV3fu/ItjL/dbLnvYKoacX7Glc18lBIBrjvjYk7e71HNo/zLbGNbheLs53u6b50q3nQ6tN7TcLuE6n9+Gy/3gaPrvl8P+a+y+GmtXL3OVrmWrAoAf/kqe98A7/3THbsDzt6g1pIAUkAJSYLoCp06/pu9pYAvPCgAbgJb31t3+UZAYaoxNh4r9CAD2XtipQK0LMHuurIG2Z2qYpxxv36Slmfi2J6IvDQCHWmrXUXIKzsYyx5F4M2Eb0ulcAHgIHk4dh35cAAiNTmlnQ036nPUvvS9eHgBeetcKAF7S1fW1mbIfew4AGH1zH9g5FQB2lxsCgM35dOeV5wNAbAu9Trsv7W9nQwBwDGRNud8vud44m/az8lTY1t//xjW9DACWWprSOBrrAc7tofpAXTy5mv2g/2pve4w/TAOAr399L2sVL7WWAOBLKftq2z114HXpAY3dgJduV+tJASkgBaTAFAXOHYZN2Vc/KRqY2F3kAOyAOWyjD9CNQsBnAIDdkz3Jwdgc/9gRnH4d7AqfbUbs7OBcGZ/v+O1A3jsAbPDfmQ5AX3F25o34XAAQo78pADBGd+cDQDtxTKDMBThPcAeNjUZ3HefHx3Hm2KR3yoTxnPXPbE75bhcAHGuBp/e8x5Y87B8P50llaHA3JLgL+mNf3e3inkKbK//eBiT9vjdglL4P/FvlB0tZu7R7eQzDhQOwPH78OzIBdrffqBLXxZ4EswMH2NieD8/mfQPAc15GWk/afga1rzj61/5PKNz3xLa+uWwvp4M7a3e5R+dDxlpL80Q/JwQ6UG0cZ+MkbLfu1wWAz9MbfNytzOaz+aXPmo971mce+UHnPeQaOHO7z7H4/uRX1ZfuTQDwUuW0nhSQAlLgJRV484f3RQ7A8qi7A13/HdudAgBPdQ5OfZYfhCb3T8hOaQO9zg4nSzMf/+8vfBzH+nmSMbYdv0TYbTut+yln0iyDdedHaOJusAHbSqdOWM4FM12tI5R1N7Oz3XWb5dBp+3Ixij6JExdTqHJaV0LS7vRxSKYAgKZV+xMt8VhY3xgAHLp0cdvM93EG9nMYVNixlQCwD2SU13zMrXjuNT+v5baXPgfeDe3nnG1c2q9PBYBxjHv0O2X/e2nHM0X0i9Y9FwBe9qrjGAAM8DefNwUydrva+rM9FD4Ebnkdv/AB2qIdLPzOwt/jvimBnSF4OyoD8U0LKmHdMQBocrfPzF4u+EsoYrv+lhlnamfW7v/tt48JAMea4HAfdDkAPOzLsa3ukyKu1dCD3K7DvFjvNBDYPDXQJnfYAn7Gcw49+G6fZv6gaxyBY89rAcCxtvQW3wsAnqh6dNy8qYrRNP7elwT2xM1OXywPwA4HLPGXUwfR/QdzfKbwmoOw6WJpC1JACkiB61Hg0onisylwKkAbde0dTj5OO8Y+BWzacoo3Ku9jNkvzDqnCQDf+hn/3fk4GgKddqUE5T5inDknct815Z56Mdcv1u6+Fg8eedk1SIj/whXnoznOH1s/H2DF9YvKBz65zcueCtvAuHJMR3wWwLIdVXXjKCZoPi+I4uj9PTqF4QrM4eosNNctS+55/N+2+fd0H3yeXFKG4iLjOOL5oL7FYGZrH6+dT2O5oEr+Xp3DqtPmcLJvTxr/tFnvOeLcP6Hfb/xAUPKFZDNxKJ3QUgzex9Zn83yKl1WqddrtdquuKk/5WB3FqRxDLjb0oOnpMx3bWPd9zASDv5nPPJnvymuvXtOyYD+Kn9Zu7NNtZVsWhgMXu38sXL8cOrgGEx0+hvC+xpOHIbts2JeI4sU65XBxjX3a42H7ZTZSqNi8abJ/xHR658WjlOR88Jxqw1Hfvlf62QFd9SpzrcM7NdqQjLwFp337HAlTL7w3i9n9iRNN/bod/LV8MlXrHc7Bco7xOcf1wvQB1y9+xTsa4GC/5g3G3b7zfNXCxQ+72UQkAnt3JvMIKAoAnilw26rIjelP411uG3TvYYoQ8bQA0AgBPnQCeqLMWkwJS4HQFplabe+v+6/Qz1ZJ9CowZuV5atS40G9rfIEAbO8A+F2BJfzKZOtUzVe6wBIVjB+JxuKMgc2ga0j/JPGVefOr09Nij+Bxg1kx+Gk36sELw0j42iuX7mFGcS3m1uud36vmecMWuYhFc16EQ7gg9DtzdOwn1SXZcr9gWHR6Ad/jpDaQErbyu5YUvZ4+dixTTu5ggdlcr20L5XReuEgAUnVo3k0BzfranS59/Y2PiIdB3zvOyPLa+9Y5tq77khuWkvXGdndr44zhxPDHP2R8goilgschh0D2oC88zb+bgxrgEAJ6qlC8H08fBKjsaQRqHXzv0EkfF/3yZWB2ArbzNjoG0sk+N9ftebHS3V8KgIYg3wPczEIz9ddXlMaEPmdtPGKh3OwOHJTzELV0ef3aVd3ZcOq/t0d/eY/eemQM+hRuNbaH/+scyLWf3Cf3H2P3evCjrH4mFPjGM6T4rj4G9somN3dXd9tj3TMUyXRDb1/IDAuNntz8v9xMv57iN2ZKgOwAg++ZWyoRwiAfQ7UPQaCOdM3VH/uAd2jVAjS1/5q1+7YvPlouVxlsDVxkNOne0eYC0I/m2tztze7vT94r4lVrOHK/qej7lQG6PHvnSz8gN9ZbnfukpaT0pcC0KlH3UJeek+/cS1d7ROsfiK9/BYY4NoOMQjy13MOgvzrlsv7gXABoXC3smjt0bpz6/y/0P/ZszH/9gmWOJVWLs0ISKYSzRDK1LcLDb15w0Yug+m9typcOEY28ffywWMS7BMNq358dV6tR3DjGYn+1tG8jo1uynmVQt3DqIY7F9l8fjg/zZLC1mcE/O03yOCAn8vU6zWNfX4X7wn18vLL+YL327ey6/9/GNLdeMuyJzDSaArTaUz9e23Wi94L9Do31xLOVtEsOpuphH9rbN/ZLXY9exzNV52js85uL13Tks2Fc2gd25c8JniHURMmht2YbpBAxYxmeys92O8C4mwvjexn5zWw4/i0lyrL/j2BX7rPkTLo5djfunmVCbLrVvz84HKWewHD5ctvbj4X7sPOLD7daxvi3fvTEwYeR288x8zmOBrDj+OG/fJYMbY2zL+3u/yPe5Ldscv/1uF7Ku8ffD8XypLc/pCOcKPbvd6hCEbAFAGuiOzxV4nTr7jxcnQ6GX3dyTl6QEwnGiv0I7r3e7hHv8l1+/8TQfHh7SZrNJddVM2EsdTx0/RH9xoN2As7rcR9f9W26jBSH4xfMCwAMAhfa1Q2BkG05FPzSfmU6r5S6t16t0d7Pi8+h2tU7r9Tqtl9YPxfNiX295X+yqbasfa+53bzMBOhb7VNd2z0Z7tX5uzv5oAegSP9lnRh9oz0SE7ONabnZVqrbbVFX7tN1s0lNd8ft4brDvxna744vFwvrsmUe+FQ869gd+A9WbOlV1nZ5q3PdwP1p/V+8XCeHQdZ4z2/UyRdsfLF+F0zo/ztrLBajOkXgDEXG5Tyrur+jXj71EGBuXRC7DeNbEdbWXNngOmv7oZ21cEP2XndjM/04FFnNeP/vCnr8h72qxZDvCdSk/sxmeq3hd0eYAdJySOoJXILrBnp04nvigzdTok3Ctfbf4nXrM7Gft/X3lz4lqu2C7eaysr6h2djyVjzdw/TkOo5OziI706xJjgP3e2lv3M5vZ8//1PhPYCA/yefub88972vHP1sv1xQCQA48JDrC3Xn9M7O7x8Saaz1oPw7FtHPt+yvk3HZPd2Mc+xzq48eOf1sDGt68lpIAUuFSBafe2DVL0+bgK7N8YAPa1nyFXYEymyoF3d/0+ONVdJgBfedUw6ETOpdakuwPLuvfKIMzrNIfyfDjR8numtX4xESoH7v2D3AZMldCufTw2sAQb4/YWKS08pxQmCviUx4HjwrbyQD8GpjGRmM/Tcrnk98ulTRbiXEqIBwcR9rNaApYtuA73T5iHCYj1F7GfcjurFba/4HEs51hmweNeLpb8aYBvnhbLJX/aefnEdD63CfLqlseHiSuWB/DBcvhutV5zveUKk+qYYNlEB3DGtGygEY8F2+Lxr3x/NrHFfYPzL8ev1HNpOu+X87RarVo6l9dylmx7swX0mXPyhs8+g+DhcRMnZrUNu+tdZeCtsgkRYUC9SwCA5b+rbZX/1gaAe/59hkk1wjUrA4oAZoRvzm3wXeQhw/a39T5VdZXqGhDA1+HvBgH5XYVj2HIiv9vhO/zEdpvjm9UzLov9YB+prh227R0mIoS0AYvIsYjj4DlzghnLGyDAdgIAGrSz67kDaIwJqUNPAjMHDoSLpiCvC47ZtLD2im0hlLXdZzRQNf5eXjXbt0+EffsNqGy7D7t9SwCsAHiYkJfLNBCzPf1CjkSs091egNJuf4Ltlh/oRBV6nHXHQCW6L9xvgH1o9//b//G/p7/97W/pf/zb/0j/8//5n2m9Wve+UDl1DjMECsde0hyG/rfPN15I5Ot3Yk70Ei6fMoaKvhYvRtjnFYfBfmBvN9osVeyL/tv/+b+mm5ubdLNaprvb2/Tl0yf2Yfj98+fP7A8N/G3YNtOuAYD4vaq2/DvWsb7Snm3VvkpbgDve2zWBMfrTu7s7XrcMkPx4AogvFyuus33Yps12kx6enrj/P/74kR4efvJ3bP8vv/6W0I9vt1VaAjh5/4w+Ap/VzZpti/07gNJ6keE675ed3Xvbxy2P82GL+65OW/Q52yptKzvvLYGgBRuzP0F+waJfYV+6A96zfiESye4ruzfsmYX5eAOZ7BrFi4/2nZKBame4i77TjrsfgwyB69g/dCBYIxuw5w+/mxsbQV5GA6m5e7J9xXM52tMsWXtZAxBjYWtnALK4Hsu5gWP8F+fC853ZdUH7KD8BcnE8eIbHszyOh+vgBRZ/AjyaMOEIj/SVeE6gnT1VVfr580cCAHx6ekq//9ikHz9/ps0Wz5odASD627q2fhHAMO55e8Z2QdmAY3LA0NTt957v96l844MDwJvVzUUAsDuIP6UTLS/ac63/HA1h6NhjUIeBJDrDGBh1Hx7lAPrc44nO7FL9mPq1ZxJ/7vbOPW4tLwWkgBSQAm+rwCgAnDcDRhsotkfAx6BYeWanlgoLJ0L3+d6nUgxmu8dEMNR5Ux3rhwsufi+PH89lfI+fXUiW1y+2W7rPutpg4Nxax9+kd8cwrbfcJVQrHHJY5wA0+YZKoEgHgIM2QBJMCDAXwARqscAb95pwKsYbNtHA5KNxBizzm34Hhz6xJ4DzSRP2E06CEvBhO5jQ8HgzZISWDukKEAhItwD8ms9sougzBuyfkHFuIG0FkEeQ2EBEAj7sy7cRUBLbSwtzcM4WK/++AZsAf4CJGTQ6yOTkCw6K2TxFEQ/uvwCYmECW4zSbrPnEDSGwfg5wogAklte+TOYPhyLWw/J27cLR0zh7xsZjnHC6pa0GAABc2lYNaKtsks+JlE/0bezpk/5ifToJmacNUAC52gDFEHwFsAZsZLAtACC+M+denarK4FvzPcDDxsDEzr+vfF0AvrriOvzOnUvbrYEEzCQD4PGehNPIIWbsk7/vzTlibsOajiD7vQF8ebLuE3OuhzMhEJz5egEMDSRy8lq4JsOliL9z/SLizPLaNfc3tXXn4xCQInwMbbMbsy9CqO2AzP1Ux1pYnmPZp8CB09e3BQBEP9yK7ilT/bju3b62PKe+9TPcms3StqrYvpdrAD9oblB46NM3z+hzWpbPg/LeGpunxDOCbSt0d9hf9tkBZAI0GBw+BKmx79gW9Dh2DH33MvtHB80Ll+ZmkdLt7W26v5ml1XKZvnxZpl9//TX99uun9OXL5/Tty2e+uFihT0IfNrd7YL8DMIQzdmO/ezt7fNoSxhpc36WKILpxkKIf4gsSvOTgM2E4SNSuo/UH222dNpttqrdbgpzvPx/4c7NtHFvsF93BffiyDS/a5mmFlzzLBYGRHbc7wRdz7mfzhHZTpceNvTjYVmhbgI92H9Xu9Jp5XxsvEOgeQ9/gxAwOwPIZa/ep6VC+aMI1MUdw03e32oy/SIjrjxD7AJDUZyAUfej6h5Nu4U6/AIH2TLEXX3zhxWcmnndtzLL0YRjQJz7reHE0q/hcvQG048s3W8+uhz0z7Z7wDm0X8LF5mWH3gj//vZ02oNQiCWIcMZ/byzg8o/lSj2ODsj25Q7PeEQA+PO0Jcn//XqXff/+dgBfPJTgC8ZIK4I/PFAeKjTOx3+E5pO9gh9P5Yur6p+7n/S43DWDObte3FwHA9yvI8xxZkH/cDOjA7+7u04/v39Mf3/8YfFvwPHs+dysCgOcqpuWlgBSQAtegwBgAPNEQMSpFN9QsVuhGAIQbagoA5ATrCAAsJ37lZJIDZXeIwb2EiX/kNxvbXnebbw0AAeAAAFcrd37QKeIukyKE9rUAYIQ4mfMP7jhz+71HABgT2Ox6QNiUA8DcXhxUhhNxB5diOA5bIeY2gYvPcwNAOuyqOs0A2jDZxwQKADBceXBVEJBZSJ0BPgA8dyJ5KHFVW5hmdrTs3UHInw0EjAk21jegByDYfF9jO+7Yy98DHsDcV+EYDEhwOYCz6skAkc9Hq8pDyPbzFpAkdHvnANAgQv90iPmtAhK6W6j18sHBXfm3dhqe/hcv3f2VTr8ydU8JAAf3MQgAm3My4NVMGvucggTAnhsSmuD6xnyo65Q6Bs+6MDVSLjR9toWnH/t01+nbX8A/e+a4Ezfcm8Nlxrlb5mA7Agq7L3hyPxBgBuxuMU+f1ot0f/8p3a526fOnz+kvv7evMXkAACAASURBVN2lb7/+mr7+cps+f/6U7tYrcz4jWHO5SKtk90MCYAUAnAEAGqSD225T7TIAxDFsGfYbYfiAQXgZshgEgKGTwW7rC7jdTUXgt318So+Pj+nHwxP3s63hwPPnC0OI7bwOzS07OsrsBcuSDkS8rAjdAZDMiWz3y2Zr+wbox3LcD45lbykDIlQU4K68tgg9xafq3I4ByDnOwHHCARnu6077pzO8TJ2QAbLlqrOPOQYHHbYDETIZAPp2cBwRIWjh05bCAq+mzB1oAC/Dyzygsv5y6R3obI6XffO0Apgj7LMXYgCArRdanupgt/VQYRxA8YI3HPLxYozORD7XYnm8bDTQx+0TWs7T3F/ONUC5uZ8Q+gsAiPby4zGl799/pH/+eKRb9XE7J+AFoOVzw8EtHKHlfVne60P31uhgtFhAAFAA8Jz2ctayuGHC/YfOGwMz2Kfj7eL7aHwCgGddVC0sBaSAFLgSBcYAIMDHsYHWqYOwIQdgDuvtON5OeTYOOQA5LB8AgPyuEwKLvyFUCmFQfJtfwXGw5fM6Oz06A/nucZeDZ/v3kAOwnXOuq184y+L8S3dNM/Et8vC4Ey0mWgHa4BaBo2S9XlrIFEBLZZNAvK0vXYAxeMf2lx6iHM4EOFXCkRcT5QgVxvIY10SOII51/EV9/MTEJbsF3DkIpx1DaznR8bBjB2yY4Np2zM0IpwidjctwNzahyJhAtt2AcP7FRMQcJvOVbT8mP/ETThqCOUysfKLK3MweEkYXEyY2mKxyomzOvfzh2M6dDzkkGIn7Lc1LtIfSoWnt0mDgzp2YcKpQ14WFBMcEq9u9tGERHIAWeobcYeEANEgGwIb262G5GQDaxCq70GJ9d85he5zoM7QW7jpzA9Y7cxJGfj/7bpf2lYfiwtHnbrwImw2HnoUBGyAEGwg4YW5EGweHQyzcYsgJFaG7Zagv/00Q0A71Y04w7h/7sVxhvGcdCBBYcj1zLnJ9OgfdMeiOIF4Th6LhorJrgBBD23f8bsdn4AcfLu8T+SYnYXzXQBcshwltX/huCWfi2rdgVf08ADCOt28f3F9PDrTyOFidu8dleJBL0HN4xX6G8vD1hU52weipeQKHHsml8w0vRXD9AbF4/+RcnnYfljkQwwV47FEfAPDgfg2HVifNVei09hQHi33Ffu7LbUqfPn1On9f79PXb1/Qvf71Lv/zyS/r2+Y4vctaRh40gCA5pD5nkfYq+wPqDx6296IEjFk697AR2ByCvPx3u/gxgCoImDytQEj64r/B53OwI+hDKSdD3BCi3SY8Pj+xjGE4MN2Dt/Rqj+OvsOGvSX9h9ALAFByPyG3I/nkswHHsGjt01hnt3707dZIAIx4Hjr3Af+f1s55QFt3vS219s15ZpnIHoavkcc8AWOevQ/sv7swSAsQ0e9wsBQGzbuIGNYaJeAByAfN74vQcd+UGuvd0+LT13JCvvwlW/BPADaI35vYHXBVJzeJvHueGa4v4ikIWj3l9WAeDx3sg5cRGSPGfour00tJ98Wcb92MvT7AT0VHyLFM9NA5Ubv24/tkvmB/1//+PvvK4P1ZrHAoenOdXNkV3vIi3Ly4TKnjLOPHb/f/zvBABf5RrGG8wy3CbCjV7lAAZ2csz6/RrHdewN4GvsX/uQAlJACvxZFSgBYF8+3hhXH8vBdMoEbRAAdnIQHjoGmiszNlgbyifcPb4AgBw/O9TBpATAjINUvqTrrzIXR/PeAGBOus6wXhssrxHy6g5A5mBzR+NrA0CGWzF3X4SbeThtTCAchlkS8wYA4pzWDg0JAOPfTGiO3wMAGhS00N8AgJgELdPMcxF2AeCay+N7D3XySWcXADJfIEPlzOEXxURwXzSTJcsJSLdoUeAt2lfbRWoTskhijxA8tsEMGJviKWWf1AWASKZHeExX3J4OQINdBvkilx/CrSzk1pyB4UJLAHeAE3AvAWQhTNDdeQbAvLgAAINDtCbEkAn7zOkHSF44DGMfHO9W4RC0kNkSAOI44SiKtDgBAxHqZ8fo4M7DGrPLEFnSHG7yOI8AQAMjBi8RAsmJ+wgAbECfqY/jJrjLTqCZA8oGAAYQ4HKsmFyE8WZIGPkILcUAPn2huH1wzQ7kAgBYHMdQaPBBuzoJAJZhyg52Ok6r7MzyRlzup0+fvudvd24QL3yaPridnqJvG911ANUAGpC3zgBg5DO1dAhlqPeYuxD7K0OiWzDTn2steIq+2Q/yZj7nfblMu/QbnH73czoA//bt1sDfF0SOfUm3S8uBukRxDs8Nh20iV5/dpwD9dt/jAwBo+T5RnKPJz7mpDORHu2P+PfSP6Nf8BYjdHwbUtw7sAQABS582FUHgZmO5+PC3eEHGF0y7pRcCMiDeLgJlLzZ43OF89PQPAJfcjhcVWqxWGcryRYNfHzjC+GIDOeXQn+3M8RdOvwCAwcWi6E0AwHDDxu9WeRgOQHs2nQsAY1yUc4SeGQIcOCtyLsYLt/ziz19EAeCxnREKIieg100oin/g+wWy6KF94BnP3LX+4o4vtSwnoL0Is5d2sR/cC1GUJdiEufLX5miP/RRFRbiug8EIK0ZIMnMB0g04zy/elvPIg2ttr0rI+VinTbpje/r//v4H29JDbQDw4dEdptsmxcNQ8aS++/3cv42NKc/d3odbfmLVY4UAn3DFYwAROXgwEB5KGnrC5p55kZch6898kNqcFJACUkAKPLMCbw0A82SuCLEcGpSNDdZOBYClQyv2H3Anfh9y/jWTz8PnZpnwu88BGA6vvE8Ao65DxAFe1wFYnnu4/LCd0jEY4aicMHjevSZkp8nhF2/uA7a+tAPQ8i1ZTj26AYt8enQQ+N84QQEARJ4rOmQaAJidgJxk2KQ1HHpRGAS/Y0eEgysv4LGyCZ7l/zNXA5PdL5fMtYX9Y39WNRYTTnMcIuk9ASEdiIs0XxoIpOaYrPoEP7spcnETTy7vVVGHcjdmZwpyAAI8ZABojsVu6H0XoLAoBECSVwGeA7AB6iUrvhHOn8jdRfhWAL7sIMwOwCJMGPB7Fnn/zFFoL7DNbUKwxkIDVdozbLjJ+RegzsKNEY4Y7sG95wyMQiGW4yvDSgBFAkNz9jBkNsM/C3fkvpEs3h2HJQAE8CiT/ofDj9uBLu4IIkgYcABynB7VlPOE3nKSlQ5Ay3noDj9fvnQANs7AdkVku4YWMth1Ab6VAxDtuQXaOqGU3e/7HIC8hzoAEMA1+ixc47gPIhy4dE8OPdJeIgQ4379enKUMz7fjiJBFd24eCQEeKvBQzu1C29yfM83EIt2tZun29i7dzuv06dN9+u2LFff465dl+vb1a/r1lzX7S+QGpL4o1IPnhYO+XHUVRUOY39BgN0AdXmABjDFU14HZ5snc3xESHak24OQKIESQDyRZ1+nnxtxhTyjSU23TTwczyPXH7W7dMeyhmk/7pcN2e3FGZzedhdYw8AMACy7d+BnXnfdxglPc+l6GuvJ+xf1j5x0hoSj+YX2MFQ0K8BcgLopRZIeeA227/0v3vUO1wgFoBXeaUOIW+M8OYDvqbvXxc0OAWTUbQC87+sztF45UgFJedwegkVOxdORR57jvSqeePz/xfVR1JnpDaHBR6AvfR3EWOCG5P38e4tnYjCEsosEAY+M8xO9RrAsvzri/eNZ6kkL8iOc5X8T4M7ROay7/zx8bgsCHzZzt6ud2ln78/JG+/0AuWTi1V0U1+ufPNjc2pnzm4fY73NxEB+ClRUDeixKv0QC6b4Hey7mXD7z3dUw6GikgBaSAFHhpBd4KAJYQ7mCSNJA3Z+xZfS4AtMlgO/dN+TebyByvcl26C98SABJ+FeAv4B7f/DPk2SbhZZGVawSAc4Y5WegvJtD86ZWDAxhichOhveZ+sRx/vPYRDuw5sjDDISBdwpnibj1rGLa8tw86AL0yMHX1uUq0n27bDadghAzvcwiwhyIeaXa8XyLvGB1A+0QAyLBeK7RBaLXfuRuotgTrBQDE+phgYT0L6TWAAHBnE1/PHeghxdcEAAkF4aDygiaW66uBde0ifQCOpgk+LCLCMOmoQhrVRt2R5aGBto12+C/Xj6rDRW4x226zbPT5LTB3iQOwgBat3IAdt9JUAMj7oDM3jxDMOJch11/X5Vc+794CAJbSnGLSaJ5jBg4Bsct7vXy2AYREDr8vt+t0/+k+3c1rOv/++nWVvn79mn67nzPn36dbL4I095xrbk0M52wUH6nRkhnevrWcebj38Z8DQP6OkHtY+tx1iuUD9sQLInM/GgBEH/CwsaI9j5Xl6Ht8qtPTxop94Hcr2I1923pPHjIcDmOcJ/tBB0MBqvqiBeJ+ZLeKvtZTKth94cftDkH4HJv7z0Lq477k+t4Oc82cIwAQy5chshnQd+5Nu2/boIT9R5FqoFOjJzfjoTFLHwDESuEqR4hvpNbgC7SiOrBt3NtFBwDG856hwKwi7CB+VhWpPJpCVbiWfAmXnetNYasAw9ZeDNziuRH75/Hm47K/Mjx9sWDuYb5Ii1QZfhx7FOqiodkAYLVfMVT9sVoQOH/f7NMP5Ab8/sDQ8m2FIk/tIkzH+oyy/8jP5jPdmeU2rv/fHx4ATnOwjU0qnqMBvG8A+BxnqG1IgedTYKzjfr49aUtS4M+twLEcgBbSaPo8dwhwn3uiD8Z1r86x5/UUAGjneAgDh1pHA3bcFZZDmW3AHZOs/G8P6QkQF/vrwk/+PeftOTymEiiV7j8O4pksvEm8Xk7AFgGsCqdldht4Am/se2oOwJgQRA7AqD6IiSAdeJ57qpncmAOvLBISjoGcA7DMBUiTn1UeLCFeDgeGc8FDkAwA2rLZAbhYMDQa+wAIBMijA5B5jawqZjgxmER9jmWb6oYB/sJpEvdPCf84McrBftaCmvvMAZ87jcwNiRA0dwIiKxXazwAAzGPJ7FQrACBn5Vs65Oj8g4OCVXd3qULlTq/yS6cLXWw1HR0EfqzmG24+KxRizj4LIY7QYiwfjjhCwc2Wbraywi+dHiMOQBQBCeCI/dJRuMUxemifV481uHHMAei5wLwqb1QJBhgwZ1HbAcjcUgiZTObCC9iH6pMZ8lGTAAt2vryGBIUNALS/mSsygECZA/A8AOj7K0BDOW/oTnoDqGVHjndUY0VA4jzKfu3PCgD7+3Z3AI4U/4h1I40T86ItlunT3R2dTMiRV6Z4ilyo68WMRT6+3C2Yc/Z2tWfI718/o/Lvl3SzfMrVgJm2ADlbEdLpgLqqHw284VanU9bBPfNsIkTWwf3egMrmwf4OIBiQm+A7Uh7MmvB29hOsCr5Pj7WBvsjJhp/Y3mMFR6wVaYgcfNjuxrnQ3iKRc67TfWENtWeiv6jy5SOEN/SM58Xec9qF46108GJZOx/kQEUotf3s+xyCuViucaXGC5sG8jf5O7vrt+5J6nhhFejsAIzxld3/y9CHRTvwLIBmeK6bEzJCqMvxSvee7o6R+GwF2sXzLuf0tRdf6IcNFKL9WtGQGDdYRIEX2nEQG+OZJnQ5xhvNGwA47Jf+Am4x39mz2p+HkUpjxmf4gv0z2jdCz+Fc/flzw+rA//nHU9rCgbq1/n27Q25G9Npe/CX653yf+n3r7Tr0mRUvdvrGks9V5G5onPj+/y4A+CrXqG+g/yo71k6kwDtSICbGvZ2xv5ksAeCpb3ve0SnqUKTAh1GgDwCWIG0MAJ56omWI2DH41x3Y9vUTQ/ucAgC70K67j9h2GbIbbro8GSyKOHQBYI7ITeNFQEoNGief7SVAWeT5i++nAsCc0NudGzERO6cICI4Bb/ztpx2vVR8ElPMk5g4AGe4V+Y0ib5ADzCg6ggnCagFAZ6FLFiLmADByADpUDHcfQ3aPAMAI/eXPFQCgH4cf93y59tCrdugvQoOptReQQRXHEtRFsY94dtHhUbhHcR/Z7z5R8WIhsV44AXcOAAM0RtvqTk6zA5C5tXZ08hGWMdcXwnObiqAM7WPC/igYsM9FPADe+gAgw34J9mx7xwBg5OyL7Q8BwLx/JPGv4SJy4Oi5BAkqkAPQ4SGrAzMPn4UvMvSXOQDtdwI+BwFgdBYyZmCgBIBRBCT+TkfJiQCQ+4/KyR7CS8ekF/MIyAet8F/kGjzXAdgKPXQIKADYnpweqwJchrae+kzCcod5/oYBYAn7yn2EUxCFpP7621/Sf/79PzMAjOVY1XU2T7fLefr27df0+W6R7u/u0qfbefrt19/SXz5bagMAQPRNt0uAk0Va+YsAAECCt/qJm2T78+IfbKPJQuw3eAFQVelpaw6+6mlvhTpcysjbt3dQ4l1wznMJEIN291jtGZpJRyCKfFTmbkSxD2zXQouRg9DATwaAnjo3QN++m2PMQ8yjmAT6vfIDUIV+fhchrT5wAKhhSgAAKQJ3E6YLAMs+l/ePv/hqnttW5MOuR5NDMhys7XvOqlm3rnWuBGznPRT62x4THLbIGA9FNWB7jjegDM9PeyZ7nsqZOUvjBVuMBcpKxdaem8JEZfuGysx5uLBclwt/zrC6cABApuJoAGCMLTiWwcuiyGu52xMo8vnu1yGcnvgbj3NhQBGPWLxoW0auTY4FUC3YQtxZ7YRYcsl2BdD8/ceP9J//fPCiIBbKDieq6Q1Ajb7fnr9o8/ZpAGDZBgAA+65fnmPm57ItNdTndsdh3WUPr/BH+ctEALha32X02yXPH0UCHeflCgwld798i6+75pB1e6wDj+/fHFANvPl6XRXH9zYEwPNEGdVG8WDxZOp8KPgb+qNbn5jEtK/q3fjZXNESU/W7IikuOZWp/d9Y/zN2TM9VxAkP8RLMRW6aseMbKwDSNyYo+4LyhcBQTqXxMNw+554NbAKU9fXnfcfWF7I5NK4pt90adDr46d1Wp8HEeq1QYs/FY8ffPrd4894AwBiwW/6eciJh61ryb3urH3mZPN8P8+n5RIrwDRMDn4j4BIm/e1VCDrMd1sWAuPs7QF05UQkgCABIh4EfS+QrDEdgAEGGDBH2NbmDct4+Fv+wXIJ0CRY5/aLSb3y3WHm1YIQD+zEzB+EauQAtTNjWt+q7s6XlngqACNJoRULs75hIlrC1qW5p7lhMIG3iai0tJkaN08YdXj7hIOgLAErHn4UXx8Q82kUG8EXFWRb9COeD5wQLJ9+pABBJtAz8eW49hvTx/7LzL0AigBdAcMv553nxCNdY4rd5XhPEATZ6NeJwFlo+wn0OSzZ3YhQoMcCHqsEEdF7kJNYl3GQxD/vOqv7a7xwr1F6N10GoFfuAq9HAaOVQDadoAMEBYhEK3A4DtvycAQqtqrBXQHbAyP3SaRgFPtwJ6I5AmyR28gDmkMV2IZDoE+FgtLFPOyS4dPpZrrJD51E5FsX5dT/l913noJ1L/3a7++pCM/bh4QAbcEQdVAH2cesB2D7ywOsvytEPCceeS2Pgb+hFdfTJfXn+AO4A21B9HFWyy+cZ+m0DInVardbpf/liVX6/frWiH7fzR3P+rQyArdDlIIQSNxb63SIE2ArtWCjsdrfhPrc7y/vJWxj3pOfqC0dt1cltCXCFPqZ5ZlgOPxhp8ROAD5+Hxz2rtG7qGbcPAIh7dltbFeIA3ughSiDfPA8bwNeaKxWhueUlD4dbOf7AtgD+2UbzwpGrMXIMNlW6y+1F1fX428F4Bu5Bf3FnbRSAcfjeaYp/NI63Y3PAobFD+YKIy7DIhoX64hM5cA34WZVeXi/kcfTnOnWJfs1DsO0lB/ohD5WeN0V6bBxgz2dun6DOci9GKDSLo7AYl83FstM47m8HjE2RF9fKi4Tw/sD2WazEnIsEfniJt8Sz99by8K7xfPVKw35xcC6b/ZzOP+SchOP0x6NVoX7YJv4euSBzcSY8mfy6sZ/qAOUj3Qm/aiBwFxQ2lbFjmQwNXQP8PgaAx/Y/df4wtv1Lvx9jeXkMv1zd7vvo6KU71nofS4H32oBPVXF8gns8B5QA4GlKQyeb2OENI3LoeBLzntXLN02jW58KsD4IQB3V4dIFpup36X6vZL2p/d9Y/zMm03MCwNhXmZx67PjGJlpjA4ny/M4FgH3QrdneeQBwqFhDDBK712EM/sXyrZDdonpe1jqHHTcTpZiYcd9HAKCdv4Ucx4uTtwaAkfOnCQUO2Nh2AEYIcAkQzflnAHBJ8GYTHwA4uPWs4iBy7Zk7L1x/AQIR4hTfnQIA4diZzy0nEapPsqCH5/wDkEMIFhyykSMwQCqWDwCYnX80mzQh8y8NACMHmIU47YpQXq/623EAAvTBLREFNvZ1WCosvBaAi99FKDByALrTjkUcHH5F5V6DcAb/mEjeARz+TSCISShch6jwyQIkHopcWUhuQD5CBDr/DgGgVR324iPPCABx/cyxZ9WBIxfgEADkhHZ5w4kpYEg4CbmdAQBYgoLudjlRLSqytn8XABx65h0DgF134NhzM77P4/eRceAxINh9ocV+O2ol+Att9Gur9Trd384J+r6u5+nu/i79y9++8veb+WO6ublJt/PKxskeArvwIj9wAFp7s/uJoI+OvycLzUXleobwOggfAYCNI9leXMxQDr2oko3+j6GX1YJtHo5A7O+ptn4C1bqZU9RzXkYobzekt3S2Zs0Jrdz51Zle5Wq4UfQkgLI7yFDcxz4lWAR+zE/czqUvvin657xQkdOO7aunCE65wS4A7Jv/nTLm6QJAS0Nrobp8mRUv4NwBGMCOKDQ/9+2lhIFXc24GAATwZf/sAJkvqNy9bgDQnqPLOXIEL5j6oww5DuAYgCvGubmte07hQLJwAJb3CNqrjUs8dBnPbqTjmN3wJ57vfCHXgYAAgHgmINfk4+NDetjO2L5RlObnz4e0jcJQ8bzJFdX9BdsZALCBf7yzetsNoD7ujyhWVS4kAJjSLABghHO8ORA5tefXclLgBAXGOvM3b+8fBGBBJwxwMOhh0mBUEsNg+sRcK4OXairA+iD6ndBUL1tkqn6X7fVq1vroALCvrlq8YT7lIr1nAHiK+28I/DWhz4cvgPBmOz5daNk8L5oqmAHo+vQ8yCXYyUMY24uQUwN+cw5zSwDISafnsYtQotIpQHjV4wCMiYd9P90BeCoALB2A4f6L3H+WK9AmKOb4QwiRhcjlasI+eQD0y64/LmOTitkS0GaZ5oUDEHkA8TsdgGust2S1X1ae9OIhkfPPAOUi7UqHZDg7OXmyXFasbtmTOzKKfORJbyfUCFNWHGcT8mvbKyfmrclG153ljp4uAIQVjiDAQVwAO04SrXSmOb1QPAQTcc/ph59RJCRCc+kkqS3HoIFBvLgz8GeVcG17BIv7rf/NcvnhRE4BgBYuDNiIEEb7yYq/nvuPx+DnxH0mO6YxB6CFSAKINMU5rPquhf0FAIxJMxyC9m//6SG+2AZC2Fbr27R5ekoPiK3M+QAxye53AJ4LAPM2c46rtgOwz3HWHXuWv4eDsGxD5ffX5gCM51A/JDzseQ/G7YUjsW/M3wWAx8BP+R1dVqz6u0944fDl8226v79Pd7PHdP/pU/ovv31KN+ubtJpXfMmx9BDMRbIcmQBBAH545uB+raoN7xfk/gsAD+COdkkY7+0dudO2zPtp7X3rYfV8dgBoeBEL9Ph80eG559xomHMEIiQTEH9Tz5lC4Imh9rv8M841wFw4mDPgg0MrNuqXgTn7Wu4r+6LUHd0uztf6Q/jN+h1+cWUPMwDGX9oAMJbPx1uEiDI02B2Q0Q93r3PXBXYpAIwXRPZcj1x/VrQjACCOFe3BimlEUQ+EAvvyHjWFY6h2C+t/gRDZDjx1QWf4Ek51PL7CcciiHUtzBuIdGMYBS3+p2PQ77riEtdQ/aJOoOl/+HvoQZNJh6tWdPc8wGCSew0jtEU58cwo2IdnMZbmfE/zB+Ye54h9PPmfcWrV4OFDteeS5WaO4UjKQHbn9Dl5gF/M9hvS7g7ybCxA5EdHOf/n8JX3+9Il5CR8eHlodSQkAz80lmIuEPX9h41OG7aPLnMo9MgAMF+CbA5HRU9MCUuB0BU69EU7f4jMv+YEAFpLDovKZAOAzt4EpmxMAnKJerjp36UbGHHZj253qABQAbEbIZV9/KQBsrpe/AfewXE5wcqGQZikBwIXl9gtXHyYIrwwAMSFB6C/e9qPabyQ/R3sAAIyxbbfQBydM4fTpVIs+BQASUHvoL5MbTgCAMXHNANAr/uIlmznpvNovw3AB/mzihuq/4fwrqwQTAhIWmgvPqgY34I/bw3a5PTiSSudhlXbbfgcgQrci9JdFRhDGWCFv2csDQMspGEnkzQHYBwB5HSKkOVdMXRB0hgMl5jkCgDYBf+sQ4C4APOYI7J2jngEAx6BPHwC8v5mlL58/p7vbJYt/fFpsGPr725c1X4yvZlsHPwa6ljPL5QeQQn0J4wEAnwgA0RdFUR+A86et5/xkFD8cVHMC9V09p8O2cqiObQP4YS8GNRGGyXhjeyjl0Fy7T7aoAlwAQDgB0Q/Ez3iSBZ7rAsAoPlKOYwIAdsc25fO3m4IkA52BAVOEzjYvJNsAEDCxfCEYgLxVndoBYPTD5fHFNe3OB8fawtD4LaokGwg9DgANyPkLvhkcdbZ8OPqYOmG/snQKdIZakRbmLh0BgACLDDn3pL14JBE4Fs8zO0fX06vOx3kBoLVyA0YuXXcAMgWIv5hkLmC80POiXkjDATgOTRc4weJTJXOgoho1ng8AgA9wAG5rtke0S6ak8KJOkfMVuQTZjH1zUwAgtg8AiFydf/zxB4Fk90VALvp0PFDwoBlcDQBcLO72ZWjE2ITl2b/XBPbZJdUGP5ACHwgA2oPABhp8yz/V/YcNTb3/P5B+L9Iqp+r3Igf1gTY6sf2c++awq8xYfrwxJQUALweAJdArnQHhzGP3VLjDBAAtdJcDfs8FGCHALwUAA+yxEmGRA3C2gusBjsAVnYL8rgCAUfQDALDJk4Uk7E2V5bi3ymvc3G8+YQqwV+SjZBJzd7Zgg9atXwAAIABJREFUAm6g0SfgHSdMOdGyx12EiHruKzh+mJTdHDOzveXwQxIwFvGoEH4Lt59Xsw1XXzj7MgCEqygq/0ZYrBUCIQT05cJ1FCHAAIBwBhlgtH+zarADQMAH5A5rQoYtByDzCzL016qWVlsPUaap8GUcgOcAwFxEJOci9CIrDhAFAJuW/p4AYBvaHM+D2Ho2nggAWy7KoohEbCuKTTQhwHv2L5+Wdfryyy/p29db9jtfVzUB4Jf7dWLV1NmT5061nH855NchvLlkcW+b0y8cuMjVR0fUFrC+Zg41A0Co8OqFc5g7s8ieR7e3Oa5yDmxPhTBLK6te7MVvtnXi/fpYWQ5AhGbafswJ2ABDd6yGO37vIcV0Gjb7jjyT0Y+1svp5iGrrGvr4FKC96Qu97ysd2QcDnXaIsD2LI29gA8Ziu12QV4Ke7jVvt7HDEdSYaQTrd0OAAcp43RnyGyHAAHE1X4gtF+b8Q2h4vJCK8QRd1AkAcJ82DNU2AIjj7oZkswwVQ4Ct+i7aAVNp0NVuoBEAMEcadE6veWliOdvjsmCb6Mf5bEce4AwAF+YEpOMQ+7V2B94Yz1069RceMeEAMXLnAmSj3f2sLBcgDNhwBFbbPX8i24SdZ/z0+aU3l2Z87e3B7/NchGbAAZif7V7Mq0xdVV7/CIEfG2d3v4/+If4+NZLo3P3n/moAXI614QzEBQAvlV7rSYFnUGAigHiGI3jbTUwFWNLvba/fR9/7xPYjANg0gOfOAfjSIcDvEQAGrEKQMP/tI8t4ScvwWHclWtivTQiGQoAjdxAcB3S8jRQBeW8hwAEAI1/ggvmHLDSYjgQHgMyHxBDhlYX0uk5TACD0CkcMgGIe7HsuKl6H5M6/AgD2d4nmBELVywyf3BkUAJCT3J0BtUTA5+G5DrEwkbKQ3yohByAmiuHsSwgpZLVdhNx6Xik4iI4AQEI/hu1G4RCDeAgB3sEp5EVAyryBpQPwowBA6BrFRHKV4cjh1wkBxoQ4QpUDfJQAAWARn/IalmADwZHUtVMERCHAfRV7eWUy2GmDmdPgH+9RXMsTcgAeTOJPBIAM/b1J6cuXL+nXr3cMBf623jEa5n5tKQkAAHl/e0glin7EfcMQeMI8A4C8Rz2PJkAPoXy1M0Dn/QNCdw3WBxjxqq3ez4TTK847Fx9KVgWdVXcB+rz4Qq7+W1n14ZcAgBm6FE75qAY8lJsvQEXpAGR+1s717BahiZDiPrBY3p9917zdzi4DgLl6bkBMhv4ucqhvFP9Yz3d8ObVceC49zw3JZ0dUOHYAiOOCM44vXaoocmSgLmvr/wAApPOeobhtAIhFwhDaBVVoe+yfvF2VkRIBTflyz3MVovovxw0YPwAwzg30YZzAnIAstoX8gF6Qw3NmRlZHczbu0s/agN/TxkKBnx5rq1LtTm2YuwHJ02zFM9x6bsqpABBnEi/ZDwoZsfe5LIY3vyCI63/ZZvJz5NJp1FAEkgDgpYpqPSnwmgpMBBCveagvsi8BwGmyTtVv2t4//toT779rB4DlBR4bVFwXALQzbzkAe4qAPHcI8BgABBTN7rsXBIBNLiMUzECI72EREE4MPPS3rALM0CDPAYiiH+0cgJHnD39HUZDhHIDMDYicfwB7dCYs0vJmbZMOzwEI4AcHDl0X7gDkdUNewPki1Z57KTSLKsY2qZk1yf59IF9OOOjs82q/3SrbmKAyb3YR+suJp7+R7068ONUoQtT2OcbJk69HKDJDcVki1ACAw4M9wKC77fBzF84//3kqADSnX1ERuAcAAjDWG4T3WrgW1omchFYJGEDDQGMGGVvLW2iH3jgPoxAIi4hMzAF4zAEYYdJRPbd0ABIzFdWFYxLMvzsApOZwTXlVYcux1s7jx+vb42TidiKBvwDg4JggijRYx9oFfx6qfmREcSxcE0UwmP+xk2uzdHZ3N53hYc8+w2G0XqS0vrnJAPDbLzcEgL/cVunu7j7dI/oW+dH2j9w3+s2A8OX9CtCHe2AWML/GfQjn056u2w2L/ljOS8sFaDkDGfXuH3NiWUoDFH0wiOSVn3NRjsYpZaG+UX11xvuzQvVfFAHB9tEXDDiI9h6Kae26dNw1zmXeD/um2mq5vax7MT7FtgKcxTl1ASAc2mwe/mKlvDSx/dKRGPdjWc21r5109xe/H2tTfU0xH7+fV3k+LQCYKguVne2ZG3IxhwMQ18+LmxWpRaxPXtl12cOpCQeg5chDTkDrd0z3yCVsIM6coMwB6M48/G55KztHXzhkAwDSqe3tpvWCCy6+vQNGP84o7gL+bABwx+dt5ATEcz7yU0aIOsaD1X5h5+Uhv5tNUx2YeeS3dt8DVDOFhVdDjnZ5kJuyM16P9t+9l+0ljLU3XIc++Md++40B4NQqxEPd5dhYXQ7AIw8afSUFXk2BiQDi1Y7zpXY0FWBJv5e6Mn+O7U5sP9cKAMs31HmwfCTkvwv/hkKb+wYmvX/rDGDLZeLffcUb4lhPyQHY5wDsHsvBfjv91XMBwKgCzMkPJgoDDsApANBChprwXZuQWA4/Xu+iuuB7AYAAeczxh2NzAAjHDUKA6XxY3ZgjsHAAUsMJANCuuYebeWjdSwJAHC/m8ZbE3kIB4fCziaGBAQBAOPOimuFLAcBuCDD3F3kCvWKw5RK03E4RylghuTuXM+dgOA9fEwBCxwB3OadUdrx4MREvItJM/BFqabA1rw8IIwDYev4fTKALoGAgaNwC0wcAWQGb0Kephg7YYZC27QIcgjVW0CfCQx1YdZ5VQ8c3BAGj+MfNekbg93m9Z8jvL18cAN5UzC12S/AyT7P6wXNxooq2OW9xvwL64XyiqiurHqRE4MdqvB7my1BggPe9F79BkQRq0HaA4VTR3wEAmut7GAAC+CHXH1y9CC2Fw5BgEdBx11/FNz/rTwSA3SrB3efuvju+R7qDAn5FNfYy4x/7355xWR+wZOFfOCoLkPNaAJDn4edjz+2oeg/wZ46/NUNlGwdgVNXFd2U6pbpesm+P3IxDABDFtOw5bY485hIEaIxIAc/RB8de+UF/GGOZ6L/5cskHsHtuq6zFHMVMbL1wNGJ/9jLOAOFiObfn8sqK0Vh+wxlf3OH46gQwjyI2yHlpzweGBD/tWZSjYvvcsio1cvThvHnvuzuyDwCGU5Ga+3mz0IwXq4nrj+cmgGkUuO2b0Fw6fn+uEOCpAHAM9A1N4gQA/xzTW53lSyswESC89OFp+1euwFSAeuXyjJ7exPv30gFEHNelD/C8fk9hitFzLhboqwIcTgpCKQ8ByRODgYle9zzOAoA959CpyZAHrwHICE18vT4NTwGA5bbKf3N7fl/1gcdS36goHDAxlu/7aWCvcb7EfkqQGZOjyFUXE2NWus0VBzEgN0dcKwS4GKjbgN0cbjYwh4PvMgDICYC/+Y9qxKULscwDiNCg0gHICWtZBZiTBqsSHGG9LBpSVADG9uZ0Dlp13y4A5LLrlRUbWVoOLnMAYrtrmxj5ZCSKgAw5AA/vQ5vARPXKxiHRWGUiRI3wILddBxBnOgADrOQcQlFxszbYZ1V6kQPwOABEEQ/CFFbdHQ4BHnMABgAENCDI2FpYceQwg5OObr4CDNIpCAcgC5d4SGM47iqsb/kCX9oBmAEenWBNtWBOKN3p1w0BBmA5FwB2+5twFFplYg9JpSvQrgMBWQGk8t86fWkJLl67CnALFvT08c8OAH2H6AcMJCxzH2+g23JRUrvyeA4cQPaMAqTDJxL9l27A2EZct3J7fQAQfS2QIvqTu9WcRT6+3uzSp0+f0y+fV/b77Z4/lwu0rV2a1RsD4tXWwB/D93HfWnuAk6sEmwBxOFY49Jh7s3CoWn5tW2+WQaA7wOg4nKcV0h94lfXy2ZVDL9OMuf+sCvCW+6EjMaG9I4DWOircD+327P1YOAoDxB4Bvq12WxRvwPNq5zna7N8NlIoiGvEcD/QUocABdPOxFdc9Fzbyokt2f9u2kXvuHAB43lgpnt/FsyCc2+40X3u1+CW8dWiXy9peTi3seYwcgAFuAQDRX0TVX5zXBv0RihVVpkgA28gFGNV5Iwdg5OZDqDEdeO4wbKoOO0TPqSdMH4SW8+VSAEA43fk8A1g2ByA+ARytaImluyjPI573q5VHA8SYkUW5MGgwZy7Ow3LawoVap029SA8/f6ZNDRD4M202S8sNiGh+PFsc6EZ7jnsYoe4BiG3M5U5ID+ePZ01EUuzrpphb37WePH4ff+9xThN7tWUFAF9Nau3oqhWYCBCuWhud3MsrIAA4TeOJ9+/kAUSXdJ15NkNht6dspoR/XWDFyT/cCbsdJ1cxURoCltcAAMuJlIWo2UD/GAR8SwBoeQHhBGjCggP8xRt75MA5FwA2b/ztzX8kG48w3wijjdyDvQCQ0bEozAHQt+REAqHANtkfB4CzRSLYYw5AVhU2xx9CgEsA2HUAzubLZwGAOSQqkikVkDomIJyUXAgAS+eMOf/8ji0AICe2AIC4Fx0shAMQf7fqvwbWdgAmmGAzz5hXDfZ/RxGQgH9DIcAxOWM1SgeA+wrOPstLyP4Avzv8ixxnEfrLYiHvEAASDDDnFaptusMkwNwIACxhAv8dSeiLfttCtW3CzAl94VwTAGyeRC0HoP8ZANBA2sKcQmjnhMaAzMcBYDz7GHrpcMLgtK83UqQunERdIIhDQ1XV1XLZAMDbfbq/u09fv96mT/f36ZebHZ14abfxIjtPFjL/9ECwt2VBnS2r9Dbtwp2NXuwBsP3J7xc4BAlmMkB2kFU3QDlexBAoRW42rz0UwAPAhMB+Zw5dhlZut+lp5yHAzoMitHgf/Vu+TM8HAG2TtsPyhWC8mIpdAjiVANCet50QgM44LUN3mAUL0F4WzegDgUPjl7HxUqzXAEpz/OV+28cLAIAEtJ5iYgUAiOfgrLYUFnMPAfbcvThPOuOQdQ8V1fdWNKPaLR0Mmg75vPZ1qwhICQCps4PGAIA43rLfwv74PNhZKHgU34jcpYjp5Xm5IzeKncR+sI84jyh2Ani/XNo4waD0PM1wzrgncxEtcwLGcwRFaZgLcFuxOvCPn/aSKefE9D60uR/sCvUBwLh26EeQpxOfv//jH+nx4TEDzKHrO3n8LgA4duuMfK8J7EQBtfqbKjARILzpsWvnH18B9Z/TruHE+3fyAOIdAMBwnXFw58UOMFj7y1//Sm3/4z/+gxAAAGfo7frVAcAy/18L/rRHfAKAVhn4IAfgRAAYDkBYDzERB3QMAEgguFry73AAAigCMuLnbI6qwAuCOUxk9pgJebtmOy/CnbuTUutIGieE/Zpn2LmfKdv63if4BxPWnl4J9w5CfOPTAg9eBTFCgWd7A/Bw/tEhsrUcgFF44xwASNCBMETP54cJYC7s4TkAzb1nTj2Csqg+TOhnUAVgJvISNiG/VnyESdzh3HKgETkCLdwMlYzPcwBGKGTO3ZfgWoF2UWTDCm1kEOBEoy8EGHo/JwDEJLZsO5H/j/sRABx8Hg8BwHDnBiCI+wLtZuwTEM/CIdE2PG/jCPzDdmPd8n60CqoprWf7dHt7m+5vZvx5t6zT3e1t+hsA4OfP6XZpIZIzr+67qx95b2w2j7m6aYT0lmAvQhwR8ghAt6XJF/ePVf2NYh4GavZpiZQAfk541uCFCvqfFVIjwGFVfCwn6ZwgZbNF3rWthRjDUYbq3ARMsYLfR97fHeps3zOrIR12tkQG2tnN13bc5d4tj0ubnHdYv+w7w2lm1XHDVRcv3rpJ7NpHGPc9j4mOsXYyw2713KF2NAQJu1Vd88vAIuSUfYCHAAcwiyrACMm1HIBeBGResTqvVcu1nLp8qYpcf64v+uQAwhsAQPS5tVVjDrCL/WG/K68CjFBcbGeZnX8AjlaF2EJfrY9ceE7F2B/aG/a73XvhqL0V+4hr1I1UyBEFHrqM/XG/cwBBuPQNACY6AOdptcJLO5wnnL3Yl10BAD7LCTjnMw3g++fDQ3p43KWfPx8YAsz2uqu4fADAnYekx/GhXbLa9d6r2O9qjlf/63/9r7z//u9/+7dUbzZpfXt7cJ+P9SnnfH+Y6/ectacve+n8Qw7A6dprC1JgtPqYJJICL6qAAOA0eQUA86APA04M4vATg7r//t//r/Tl85f0r//6r3yjWjoBQ/ShN+ofMQS4O0FpBv3N5AKOu/IjAPh2ADByAEb4sFUHXnPiYRORxZ8OAKLIQBkCHFDlpQCgVTCtPJk7IKM5E18aAFYIk/T8fgEmEAZ4DgC0SdDxHIB9DsBw+3UfPFg2cmp9tCrA5bn0QZGXCAEmsPOquQHvToV43WMMcGdA6DRbzpADEGABob8Af1/urOr4PQDg3V3669cbFv9YzbbmdkJ4I6r3Pv2gk2u7fXLYbcU8DGSjNI05r6p6TuCHkEiuB9Mu3LZ7e+42IY/+4qJwtwVYGQKA+DtSFzD014uKWI5B7M9Cf7sAsHmB0W3NLwsAu7n/AgDG8zWck32Du+59b6CogJM7FDc5DhDHBo3hfOuOc8rNlkWkmpy5BsKWcPzN52m9QJGOZVouKnfS298jdx1BLxzcDP0FAMR1qhIAIH4CALJf8fbDlB7M+WdVh+fzprow7oHlvAGA9mLXc1QGwHXgiGIbVnSkAYAZru33BHuWW9M+4Xy0qAMARwOcyDVorn5LNYKUHXSquvMfABAvCAnsZjMCP77EqpcE2zjvh8fHDACRqxIAb8OXVebYtuvbhB/zHncACMDJtBV1RQCIMP1//OPv6fd//jPd3N4ytcB2s+mEuY9d/dO/FwA8Xav+JTWBnaqg1n9LBSYChLc8dO37ChRQ/zntIk68fy99A9cdWF56Es8RAhwOQAxoGaLhIPC//Mu/MP/av//7v6fHx4deB+BHB4DQHQNR5OPpO5cuBBQAxOTFE30fqwL8Cg7AAICckDAMaZlmC8sHOFtaFeDzcwCaS2XvxT8AEmNiVN6z4dSJapVNNc3+iWcAi9IBaBMZczlhImEOQSsGMvNqwHT6HXEAmvvOcv9xYuy5Awn+ooKvO6nwO6wYxxyAcA1xwumhx9h/6QCkq4lQoXEUvgUAtHx7jQOQ534EAEYxBagdFYNPAYC8Rjlc2EKADfQdQiYBwONPsT4HIFIt4LrRzeM/YyungLzsZLnQSX8AEmd7A37rGYHfl9uU1qt1ul9WdP59/XRrzuPd1g5zv3Xn34b32w73H4EbHHcNAKxncObhXjXQt60WdOjVlVf9Tfg7cvOV5TCQijZyx5mjC0UXrEAJ0j7gmWXaoV0SACYrsrDhfWq5BctiI9Fv5TadHczda3c6ACzXHHMAYtmAf/y3rxzVbcN516RW6G9T5T1pDku/HH5fQv++TzzPYz9DVZCHACCq4cbzwEKZDcDF31iddz6jgxTX6wZFOeBQLxx7Aav5nMlFihJd2QgBhtP6qV5aLkkv1hKO6EjpsUz2snaeABbRFjzXIKoCLy3kOFJ38Dj9RLkdrzIdAJAvcQrAhuURmo9PWeWYYM/PC18zWmRmTtgVASDCfi00mmHCfB7DRI+Q4JXdLn4+W+TE9NysCJn/8bBNj4+P6cfPij83TD1Rp3q2zgDUnpfN8zUcgLm/8Gsf1yMA//Feadq3UwHg1PnDpUcvB+Clymk9KVAqMBEgSEwpMEkBAcBJ8vVVmztng1Mf4EMA7dRjmAIAy33A6ffrb78xIfPvv/+ec4BhsowB3Gq58qqE7YnvNQBAe2NtYaQ2ibd8Z/FpVwv+8zkALbm4DfijCAgnCa8IACPMGMU/MCGHRWEMAHKChbBgnzBzIjQaAvw8ALAEC+WE5DkBYFTn5b7oIjFw2OQABCAzR2CE4kbocIQA1xurVBo5PxE+WAJAFAEx5xJCkL0gCEKR8Xcmk0doMAo2JIKHyAGIkMFyv6eEAPO4o6qnV0M9NQT4HAAY54H7e+fFQc6pAlwCwK5D0EImD8O8VQTEcrV1n7cI4Rt6hr00AOxzACK0Fs+Cz7dzAkBU/115FeDPnz+nz7cr9oP76on3TNoZAIzwfAB4bLfJZWYOQAAPhtXTiYeqvHMH6wYKAX7KEODsgPOQTxRloMMqXqwkCwWGk8z6NwMscMBaDjl7kRfHEdWGSwBowHDIKfcyALCEf6wY6/dKAMAATuBVEUXAHKmdIiJjAHAsBPgYaMS2u+CLgA/PP1atbofKxjjBcuJZzr8VAd083aKYFQGggbko0mEvXa1yrfW3TTsAAHysFi1nKK4jXxB5Tl8AQANyTQgw9rd24BbAMdrH3Oep1h4AoO1lLxyAJQBs4KaBZSBGgjev1h25Be0nQJ89L1eLPc8b7dPa6SKtVnDkW6iu5eadp7S3kGbH55aLsK7T9x9PDAX+8bPmGPQJxad2+7T10N+yWElrbIwXCA7+otpvQNU4l1PH0pcsJwB4iWrlOh9kAvsaNHmqlFr/DRQQAHwD0bXLhk4MvOqURKcpMPH+vSYA+Ntf/pJ+/vyR/vH3fxAKZADGwWqTjLz1+B5wXnyUEOAYJC5XCNOx8BWCFVZiNNj3kQHgEpMshsPagJ2D+hKCef6+cJIsZw7MvIpwLibSAwBzJeBLcgAiTApOBQd5Q1WAIwdgFAEBAGT1Y0yyVub4C7cBcwMiBNgdgCUADFj5FgCwvF9eAgCivZbOwVyQwvPvDQFAVr9FHqZXAoAGRgxM0LUDl2FU7wxIiRA1r04ZyeoZGol0Wx4qR3Dnzhnep/7vcxyAAfwCAMYkEtVbsR3sz7brOeVyNV+b/Mfy4QRsfrfvTwkBLrfT/fefpQpwVFvve1ifAgBPe8j3L1XO6SIEFUUU0K98Ws3S/f19+nKTCADx8/7ujjkB0b/UWwBAJLxs58cEsEabQDu39m4OPAvx3TEnHwAPcqBhfeR8w3IAMu0QYCuiVOais+IfXlzJc95ZdfdZilBetF8rCmTO4AhBphOweKkVz70hB1zk2uzmAIx2WoLvUt2h7WXnXeTQ23sRDf8dYAufAG/dF4vlOKsMwc8OOuYGbe5VgCXeh+3UgPlQhwBgN/dftAtsuQSAsVyE8jI0l7n3zHkHQIffb5YIAV4kGOD4As2BWalZAGM6qQH+druEIhkBjON7/IzneQaAyC0I8Le3/a1XVq13sWiqO1vYrrW/AInbKrHfj1QK2TG5R3VphJIbWMwg1DlNjA8CLLIKMB2AXgTEz2+5NBfgYmm5o3HiOI59MhAYTsAIbX7c7Oj8+/5jk77/+J4en6xfZy5EAPLIYTgErD8IR5rSXz3nunH/zhaLu33EdT/nDk7e1sQLNzQxOXn/Jy4oAHiiUH+2xSYChI8oV4RrfMRjv7pjnth/Xp0e557QxPv3GgCgJaW20KIYXMfzrnQv9Uk71QE45P7ocsVyP81k4jA8M44RA/9yncjVh4l1/DuWpZuNg/MmoXk5+XwNAFi6CuzNvoV0BZhrHHcB6NwB0qkC7DUvEgbmMYBnCI7nArKKwPYdJirN7/bGvwsA83Z8YB8OwHADQsNTioCs6A6wYiGsAuz7Xq6sgicntwit43UAyLPqxcgpVFYBBgDkMsvlKADkZJX7srZduhdDz752xfWQu8hzapXXJtrMqSHA3YnyFADIkDDAOoT2ehVgQjwPAe46AM1ZYiCgzwE4BQAiBDgciFbkw0KOjxUBeQkAGGHABguHcwD2hQAbzAB4AaSxFx5wUBGgOAC0ZRqXSYCF9wwAA9J0IUNuu4VDcWzZ3J92Q579uVk6scYevUMhwEPrvTQAjHNnf+iVasEqUH38y82cAPCXO6tSDCcgnMd3a6vyCgCI3GNwAOI4rfqwOVgNvFlIfhcAbra4Vxz0OAAkGKxsvTLE0Rxl9oyLfGxNCKY5yKLKbhQrAtBhO457Hjku4dhFaoF3AAABptAOUGfWzstesgEAtoBTp1F0x1nxAiDaX3aIeduOYupjADC+jz4ewKuc64c/ElXhLeefVzX2QIAuAGQI8CyKf8CRt+PzbbWOMYaBz4CV8W8AOPTvAIA4tycUiWGRDDueAHQ4Pj6n3QG4XJgT8JbFRlAYq+aLzLK4cwBAgmaGhKMNek5KAGPmjbWXKnDolQAwh0L7PAOOQN4v4TwlgLYQZ7zQI5Bm+C+e34B9W/u7p+YACLfnMZ7jC89tWLNa9c+Hn+nnwzb98ccf6QFkPKX0SKdsJQA41rme+f3zAcCJE9BjyT7ZQRd5IboPhG4M+Jka9C5+8OahzP/hawxNep5j/9rG6yow1P5eY/CBM50awvdax/m6V+X19jZV/9c7Uu3pT6lAUYH2nPO3yUH/pxx8xhLlMy0PDgoK1/cC7LnhHwfDnTf2XUATA3CbPBy+3h8COrTAjTy/B9ct+ukyB2AJEqMf6cKiPLHwWJHmextI8zzKATUH+A2kwwSvce3N+UbeKl56TigHhawTCAcC122Wy0m7HQgShBVAEAN5/G2Z92nPJDgNDJjZ8eF725YN8LvuP6u7YVDRjsPBICYCCAeiKwF5+vAT6/tyEcoL0IcJL5eD3bBJKh4AkN+7AxAAkCFVWI/h22t3BgIYLpkDkPrm4zagiIlcBqAOQvkcLto6Q5W8beUk+cWMCstG6FxTtdMbV7xQ8HFxn1MGwAlJ43ntfSK523suwChg4A4i5JiCY2jveQB3XgkYzj1CPUzeQN1QQRRjVXckxQTZ8t1Fdd89HX9lDsCaYbsWJoyQxgZmWNVe7I8wgXn/qpwaoELusqIqMV1PBIDmeIqQNoQGl8cQDhTmS8M6dNzhGAHi3KFSFDKJkLXIvWdFPizfH37CAYhPOK6seqr9LZYxLSzHXOU6A+Rl91Dh9LNqwe4A9H1gWyjPwG2e6AQMUHi4XjuFQNk++v7dF05c9up9ocXlceY+ryiSYN8fRg602qrnOiz31Zf3sG9f3afOkFts7HnWd4zH1umOhcv9Ds7ZPIcbwBrACUI2Ufzj631Kd/cWAoyHYLc+AAAgAElEQVTf8Xd8v14hV1tt9wUKbSS7nzL4hvOOTtWFtU9G51uxAwN/Xv0XDi//nfceIDSrsnqoJ6unFi4ud8wBCBoY9Cqy7tSK5z1dhA6M2I5RXIKN2l5u4X5rPwf7I0hwv/DaAiDSDd88a0tdcT/2aZufbX7ftJ+tDv+YRsJd9u5kDCdg14mH/bTavd+HUSW2fW+2qwKbo/dwPER9PcfiwdjA++/Q9aAqsP8hOxb3/pxcWHEOq/47TyvPAXiztOeuhciioIXpbn0TnKEWul3X6wMHYOl8BmjDZ+2g0RyHyDW443Nwjf3yWWpnFC8EZ7MlryP2w3bAYiN12vDlxi5tI9dgdpY2bc+2s2A/DRn58gzjkgyn52nt4wqEOOM5jRd7HA8s7fhmrIDsf+O44tahtrVL3CcAng8AgT9/pp+PT+nnj5/p4cmrAjsw7gsFPuk+H+o4JvKrsT7svX5vfcMekRQTHYATBTwHAPaJiRwSz/lpDcoLUh8Dqufcl7b19goca39lGFs3D8VzgbepAOq5juPtr8TbHMFU/d/mqLXXP40CbwAAYzA99qLrzwIAhxyA7wkAhlOQibkxYEcoL0N/vWrfAADkXMQdGHTcFcm/zY1nuf4CEOYcVJ18gJhomCvwEACyCiLhnrn2OIGFAxDgzkOFco4/Tx5uABDOAUwmLO8W13MHIEGgOwFLANgNAS4BICd8nhOQk5gXBoBD8M/0bgCggRX7HRNSmxl6gQsm8zfHH4EDJokACicCwLIQCCfCXhgkQ0BsM6Ai4IHDQIKEAgAyHK1GkYMAgV5cAADRISQdhSgOwp8GmQAK+wBgOBMDAAIU2kTQktRHHkMDhoCEBuxKABjwz0IsbWIrAGjNp9v2oshMPDcFAB20sYopHExWrCCq/369nzHkF6G/cAACAALGAui07sdkOTPZzgnfAeUxuTYACAdgAMCo/ouiB3A8tXKxuTuvSgbCo6hHPHvCiRX9Ouqq4rsI1Yy5Sjj4Cc5xH3IOC2Bu2y0dcfb8ngYAR0N+zwCAdKMTpM3Z/5Wfcj8B7vH9FACI9ctcf+x/40VQDwBsjXeyI86jEAoAiOVWLCazSGsHfyUAZCjxrCkkVALAbbXyasALe+GyQ7hsU128BIB00aPaMMFfzWcr2qm9uLPnCB7nfO55kRmGoNOxbe3BACDAs70gqR0AlloYcA6A6s+t4royBJnv2jDmsCrEeK5zvUVlLyz9xR6OhQB0fusvEQ1044VaVW3TU71IuD9+Pm7Sj+/f0x/fUVl7m6qE0GgrqsP+rQgFFgA8fzb0YQBgnFoJY8I2a1DuZQAgK9h43iN0pOxsOp3S+bJrjfemwBAADDdDM2CyNzU550sM1Cee0FQAJQA47QJM1X/a3rW2FBhR4AIAeMz9N7S3MdjXt95HBIDHzrPtUmgcDy8JAM39ZxMxDo47DsCcxNuThg85AAEAI5wX1yomigRd7hjphvzaG3kPweJE2N7Sx+DfKk16biYP3Y2cP7HdcCueCgAjBDjAH8LtwvVHp58DQgtjMucAwKElFgcA9BAi5my0XIDI34gk+H05AE8BgHHd6fyLj1fHRDVKjgPDaekOv3CUZMdqJyTyWG6zYw5AHAGjXlittmaVSVbdBfg7AQBGEQJWyfUcgOb4sJyWQwAwHICoEmxFMswViLA0ThAJHM2NaE7AxgF4CQDMDkAHfAyfPAEAhoPJXDHuopkIAHHJY1zHHG4OSmJsZeDxTAdgdihZg2qcg3IAnvrMfw0HIENqEaI5q5iC4G5dp7u7+/TL7Sx9+nRPByAA4CrnhPSiDQ7UOCfAfULQDXDtzlM4rgDg6MCDw8tCXxF6ieq/AIC4B572dl8++dwyqr029XEd4DiYCudfE4p56IIPpyvbMXPjWZvuPvuOPQszVNk3hSriupVO0AAxsS0ASXyiJ+3uw0CmAaryO4AtvrwaqAQdz2CAfruf7IVAnF/rHmPqA1suwGFfUZBwssXzzn5akYr4ZIdit+i3Oy9zLsABByBy8ll6C6sGTPZVxucmL9ZSIQ/kNm23N2m72aSnepWr9fK4fP8NALTiOct5xRdkdywysko3q7a+hH/+sgvtcMMXPnXawDROB6u9ONl4ewZoKz/5Oe8A0J5PO1b/teOC09EBur8wpAMQVY95sgYEMT7Bsz6PR+YrS7nCHIKLtJ+t+FypcX9sNumPBxQDeUjff2wJBJELkI7FnR1feTkEAE/tUZvl+Eyrd+/fAdjciDMmY0VjsVADS9SNgXPfm9bzJbE1olPCw4AdCDvxeLvY3moAwkv3pfXeXoFjALDM1RBH+t4A4NsrOO0I3hpgCgBOu35a+4UVEADMAnMwW4QwXRIC/BEAIE4Yg2eer0+UzK02HAJ8CgDk+p7rkCHDzEhuEy9MdOKll4UYW3Lv5wCAGLOtmd/PCn/YhMhy/uG/KOJhoULmDAwYWQJAA4RWkTqqAL8GAGQDjEnb3hyVQwAwGiuQ0dDnXAB4TghwAMBw0AVoixx5CCW2wb9X7y0cgHTaAax5ODEdSls4nHb8WYYAb7dYzpx6gIRNnsHGAWj5CQ105IrBbuzJuQk9RFEAsO3aizmNQoAvf76eMrYMAHi/tj7v821Knz5/JgC8v79Ld4uafVYAwKq2+qXhcM2OP3fcMZca7h9kafMqvMztBscVHYGzVG0RCmyGks3OHIRPHoraBYDxvELfyG6ofFE0kOaDoNGfk12H3KkQcAoAxHM5HKf55Yof64wgsgGAeb4NYOS5GIdeYJqj0dpDCQDz3Kww6JjjsVn+LQAg280Sz9l5Wt+EI64pqGb8wF62oD+F022zXfPndrfOAJDRZwCMXmUY53vj213Mtgz5/bScEbDBoWrO/UgtYu2Gz6y6Tg8bS/mA9sjK7s42kHKPIDuKbThoDWAX0JJZJ2GIQvVdVqg2kMsXg0WV6gC6+0Xt6T4AQC3Nh20T/2ZlMa8SfONO70V6enoiAIQD8OfjjgAQzkABwMv7wu6azwcAJx7T2AQ8OnEs9+Xzl/Tp06f0+++/p+/fv1tMfac8+LmH03UQdjtI2rGLT/m9AOC5ar/A8hOT+I+1vxc44ne1ye6LrXMPbqDI1rmbuXj5UwZ5xzb+lte/7LvKXKcXi6EVr08BAcB8Tf9MALDJAwiHiicg7wBAQjrPuzcUApzfuEcRkAEAiCCcgH7hAsREYuXJhMK5Z6Fn81y4g5NSdwBwcO85jiIEyHL+NSHA4eRDaPGqBwAipx9DiAD7PAQ4HIAlAKT7AVEaDBnGPqz672J1Y05IL3aCnH+56rGHIoUrIv/0ewyhZznUDOF1nOAYiI2iMuEE3CV7QXxQBCicgA4Aw7nRdEztF9bdHIB9DsBLAGCukushv+EABAAscwfWDvjoBoELj+G7XjTEAWA4/+BQiRDgAIBRlKQBgQZAcvGDOhxI7fDiyNlnudPsmPBpQoANiEXV4G4Os2tzAJYmhvLfAoCnP9JPGQuGthFRNp+jeuqSxT7wYuGXTyl9+/YtfVkjpHJFZyD7OHdxWjgmHGZWyMHcr4DhHqIexRWQlxJOK3dcVe5gIgj0XGxYb+vuvAYANgVpDNyg/wE8MtByUC0XFYCLaKQMjltFbMI1F/n2Cnd7t9qWy30KAIwiSQGY+q+UAb9wjsVzLdYJRyNzyxIA2vLlNrsGH7qT3QGYqxV7ioA4hnAG5irjrkd3fo/94wNHJfvzfbP/8nwipBbH0kDNWc7haqHLyBPZ5ABE+7kBAONzzpyAkWIjxv7waNLhXe3TZrtJT9WagLhiLkDrM6P9EQLPvOovnHV4Ps+2NEbdrVC8ZsnntYXeepEwbzd8hu126edjZcVGkKoBqR8c+D0yhH3HYhvWnpocxdSHz3YDuzymHHlpuQ6jWJilCMHvFlGAyAC22wWe13j55zmIeZyWE5AcBeHDaIv7JQHgj6cdf35/cAfgdulOQAutzy/gOukOjr3g7W2fE1PYnd47va8lMwBcLu/33YHQ+zpUOxrmjGEc+TxtNls23ueZvLcBX7ezCch3dsM6UcSp7sWpx/Xx99+2LJ8ouxaLB/1EJd4aAE48/DdbPQagZToDDkB8MPc8fdubnZ52/FwKCABmJf+sADAceZxgeG4/q+prAJCOivjdwRcmNBZ6UyaNbzsAY2DO8VWEALvTLQqK4A0/C3Y4OAQALIuA8Jr4QD8mHubos4lIHwDkcRfFPwD7wh0wxyTB8wVhvyjmUToEEQIcIcMBAC2v4MpCgpdrTiow8+DPomBJ5CLqA4C5SjTmIABh4bjpAYDsp2crmzB2H4CdIiDd3GvdiJVLAWBiTj4DZ3BGIHcgxnJ75OlDrqQAaiMAcIeCBli+AIAWAgwnn00W+e8c+mshwCUAhGOlgYoWQoxcUlYVuAGALJ7AUF8AwoCMBkQ4qcNEGAjAQymhLxwqlo/QcwQiZI151bzQhztYAGhtsuw5z5g30DQZKwKC/bx1CLAA4OEDc2oIcN8juAsAF4t9Wq9X6eudOY9/uZ+lr9++pi8ry6mG4gosKhP3V+T08xxqVkG6AYBVBSC3o6OPVbv3BgKremGApbbfkYvNHFcoxmAgkO2wAHf4PSKUrJ6RVYfHJ3ICxvl02083N19fmOSxueMlALB07sX4NoobdQFg7LspUuEOdO9Pu8fWnadimBz3tY2bm6I+1m+4AzCKR3jQaLndAI58/hU55XqHbjknYBueliHABsIMAKJIB8ByFwCao7+BjejfwDK2W+uDCQDZr99kAIhzt+c84Jm9qFsTXGM/Ndvv7XLP9nuD1BhMX2YvDun09zEC+syHR+zLACB/+vOqBID2YLN+tNSL+w/HCJ2L+D6uG0KQ8VLMHI+rpZ1nTg2CXMIEk+YETJ76xHIU44WdpVwDAMTz7GGTCET/eNgyJBjFQOAERFXgyG3JwxQAvGim8eEAYBDz9+OU6U+eeu7VmA7gxgDY2HEOV4s87VzGtn98Ky9//qedxZ91qY/uAPyo142TW5+cs5q5DyQx6dJHCmQFBAAFAMsCHgmD6AL4dQBgVAyOHFEBAcNpEXkAY6COUB5LJu5AMQbkXkDE3uAbOMQEw0KRAPhsQM9JavGmH3MOFu1gEY9w8zUOQMI/5vUzBx+WDQCIn8gJhL9boRDaCb1wiIcPr7xSMI5hBQfgnE6d0gH43ADQ5kMx8XNnhAPAoSqYZQ9mY5xmnFSOecYAIIAeIRbcGsjD5wU78LyAIw9JxzBhIvwjADTAFusRwgVsw3IOHiw810J+WSikqPJLMOEFP8L9R3jhoI/VTJ+KsF6E+AJEcl+HDsDIRRjH0QsAPQcV9CxzqaFqL8+rLAIiAJibl6oAN3fauQ5AViefV6zyC+ffer1OX24rizS72af1ap0WqPLL+8uAM6taI4R+mzyvpgPs3crBnrX/R7+/kPMvqv/iXtogpx5DMM0JHFWxq6hmTQdaU2U80lzgRQL7YZ/uhbM4DCp9ADngTZ+pJVQbgoCnAsByOwRbJziqAiRFqCqBZoKzzVJS4IMq9PZxWDZD8ZWmDz0AgLkyuPXTXQdgnE+cby6ScSL4K/vzOP5Su6VXQzbghar0FUHXDZxwdADa83Kftvm5Ga5nA1tRXOnWXrzUa+/3PEevgzU4DPFh1V8675FbD8U/9nQC3qzsec7oWo4T/BmdFnxe/HhALtnKQoDRX/v3D1ukhajSdr+ylGr+fMvX11OtMQLAayMQALrDMIqpZCfgsjIXP97BeVESvhD0l4kLOCXxPR/xcBfaC7WZ7xdAksVANuYE/PGI37fp55OFAkexEgHAy+ZKHxIA8sb2NyWXnfZzrjUNfD3fkYwBvLHjHFt/7EjHtj+2/tTvpx7/1P1/7PUFAN/m+gUALAdpdDq8m/7tbXTRXjsKCABmQeQARAjYywBA5JYK6GY5mmzC0gWALEKCN/sFAKRjD04ADz0y5x/Wj3x/S07oCBAZyQF3IEKWrHBH5AFk1V/m/2vyAGLGa6FDtt5iZd/RZbBaJTgGzT2IXILLNF8CKC4tuTho5IkOwNzIHGrGqAYhwBx3ZmdKzMBtwhKhwWP9Vplq5lwAaKAOzrs61ZsoymE/6eArquYGANx5uG64AS2stw0AOQkA1AOMYHXIii6Uch1LzG5upRIAVlsUPjA4WToAq8pyCJYhwF0ACK0APAxCBkCxEDUBwHYuQIUAj91ZzfeXAMDb5c6KfnxKBIEAgMgB+GlloZvzHe6PQwBYbSLXpbtjK3NM1TsDFACAuG82LJYDx58d55MXA4EDiyCRQBE5A+0Tufv23u/gb5FTD/8OJ2AXAJYqdWHXSwDAJoLFq+B6kSTWkR0JKz4GABsw17xwwbmF0xqOS/Z7USw9qsKGE9h1zsVPUAXZ3dCloy34YrcKcLe1dXO5xrmFAzOWBwCMnLkWCnwIAM0tby808PyyfnFHMPfgVd3r+q4XAMbzdbmwE6ezEMWxcvXfBgCy3Xoqjjg+lBfDfh6frKpuAEA4UHE8j1Xi93Va23F5iotYvwmV7swYO9WQIyfggqHPMS6w4ic4/5U7/RASjeNk7mIerD1P5w4AUZQETsifPN5N+uPnnkVBHjbIrYkCUO4AlQPw9A6yWPLDAcCLzvJFV3pr8BUnNwbAxo5zbP0xEce2P7b+1O+nHf8YALv2ENex8596dd67flPPf8r5la7mA7v9BeBn6rXS+u9PgRhoDx1ZN9THJgnn94nHwoGG9j20ztAxd5fvhrkzHL5zQ3VDUEonVd/+2xV7m41FiOex8zzcl535lCrAdj0A7rxqnk+OOBnwSRP18qqCMSHJRUDgzCscgLGO5f5zJyCLeHiIDevHNkVEMpiLar8AacwlZMAvchLRmZfzA5rLL3L4xPbsjb6FBC89mbe5mKO64dxCiZnHD8VFmrQtq7m5AZtCIKlVAIT5/fCfFwCxSYwVBQEANOfgMi3WVjwkg0NUAC4AIEKJkMvrHADYusZlJWB3kuSRFq9dOFLsmJATsPxEGzoMwbOZKSaOrQn5DHAtamk2KSDS3uDaHkANEx532e0BE/Bvd+xZ0Y4G7Fl+MlQWtWWOAUACNySFDydghAIX0I/r+7448QLU2GxSXVshEUI8FBTJ4cgGPIYAICfvLI7gVX89B2A4ofh9UU216wDEevggnC105HnkQn0WIoaPgQIHBl4VFIAlHIVYpvvC7fmrAPdXD442E+fQ5+Cy4+t3jub1e/K/xbm32mWn3fWF17bapYcAltsYejnZBUzd58XY90PPl5cIAQ5yRMfZYp5+uV+ZA/CuZn75b59mBIJ3K+t3U70hcKBLlm3JQnY3W/xEIR2H4xsD2Ns9ilRu09PWq6tuLcelgb89Q1MJ1Rmiinbr7dkRYC5y4f+I/gT9fffZztDOGMA6iDlF66HnXHkd8nZ6qgC3+zvPKxhu8AH4V7Z3A4BwgJmbmn37bEsneTz/Mmjz3LQAeqaX6RDvyemt9uti97UdD0KvbUHP1djJAci8hJ5z0HSN7Q7PCMoxegBAeDXxwXETAC4cBM4MIJcOwBIA8tDoZLYiSQ/ep2+qlffZ5sRDagc+NxyULbxIMQAgq1cvrLouQDYcrCwCglBkfwGXr9Xeqk8/baz/Zi5KwEe6WnfpAY5W9NtpxeNCbkD0PTFuWgLswp0fVZgxZMHzr6fYFf5+48VIIhQZTkXobZAULwPN+YfxQLQBPOfjs0UqiN0uPW4t9Pf7wz59//EjPW49lH6H49u3qgEP9SNH/36CY/Wi7b7WShfWQLCXFbs0+yg5AF9Lz9P389bgK450bLI3dpxj648pMrb9sfWnfj/t+McA0BTAM/XMXmP9sfOfegzvXb+p5//ez2/q9dP6b6uAAGA3YXnzvLlmAGiTBQN8lsvHBtzhHI6cQPa9DZw5wI6JDaFhk4S7FQJcAEAGS5UuOeYZcuDGqoNwKwDOef5ADxVew21XTPoAEgMY2vK7HMrLPICzxslnQM9Dozz/H+EiACTz+RnkMwDY/LsEgIB8BIpLhAKv4IvkTwBAboeQsO0A5IQztOpMWAPy4nkA3eMDbtQG6jZxzA6dqA7sK1wCAHltC0ADgIWJJXPaYZKIMGCG6tYEgQEkAN0wg4QTDxNSFvqI3Hc9ABAOP0wosbzl4tun6mmTQ4wD8GGiWKak4ESVef9sPSaPR86qIrR4DAC2qhH35AAEAOQxYZJP0GiC0hHoOQDxuwBg+3mkEOBGj1McgAEAEUoJp/Cvv9ymu7s7AkCAwG/3s3R7d5tQFRifXf1oFbArS80C/kwHVbUgmGCVa4DA7Zz3xcarq24YnY+IDjgCAQYNRKGd8/4tnH8E1f6YyzkAvdp4GQIcZxr9UQBAwrozQMbBi7gCfh2AsCMA0Jbd+XOqfyRMSFTkkouwV8sl6/kMWVTKnIN9AJC6e27PBgD69UEhlhMAIPqReIbaz34A2B3tDQHVOM5wxqE4C5+/BQDEcwggjM8lPO94vk3tAnuJYzkkHz0VAwAg20m9bAFAOPHthZ1tZ80XbHgm7zIAzFWABwAg+n+0S4TUwpFKZyr62BqAesF2Xc9QfXiXNp03sSs6O1F0xBVC2iICuMbxWV7nNUKfPcQXa+B+w/VFDmM6+hfmgrQXe20QyOu9MND3VM09J+CcxV9/PpkzcIuiOngJNHV4fsZ9M3VXL7K+AOCLyHrCRt8afMUhjgGwseMcW39MirHtj60/9ftpxz/WgVw74Bk7/6lX573rN/X83/v5Tb1+Wv9tFRAAFAA0GOhOCX9jXgLAgIXnAkA6MRiaY89QOgC92l9U6LOJRwEAEQKMCRvrazQTuD4AGAN7hALlgT/3gbx+BvbK8F8mEWcF4HALNg5ATn5wHCvPHeguwAWBIXIuBRBcc+IRzsEyBPhcAAgYFdUGm8m3WzC8OAjmSW1HTTsn8y6Sxw84tcJBgu2bw8ggHkBFhObm0F04+hwAssAAXHcO5QD2svuPocFw9jmkY4hvu/ovcwe6s4ngsPZCHuEapDOvHRZsABCuJySst/VxzH1FQEoHIOAhJ7sEfJg47hjqaA4Ycyn2AUACyii+4G6+cKHJAWgtUgCweT4fA4Ddcdpq9pBubm7S3/76S/r69Wv6dmMOv293SzoA4bDCp6qtCinaOz6PW8A+OPw8h9p+ZuCkmhMUwkkFsAKAwvbtIZbbKqpa233lRlbUgOV2A/xl5/AAAOwW2mhcmU212HLEMjQ7C7BI93EZbeJAAdvNESqFCzX6qXCww9keDi58F30h+qMSJmZnozvIwgEYIDByAEYIcOQADAAXIDFy1uHdh31njt+cE85zhcYLhDZYDRe+vdjiMy+DwSbVw5Abt9Q11gtnZjj0IgceioHgmFfLREc6v/eiHKET2k04kqMoh+X+Q/tYsT+HvjgePG/pkEfuPBQBQY4/Og6Raw85AM0BuF5FsQ0vrhGOzL3logwACAcr2uEmqlDX3o5nS+/3HfD5C64uAIw2A+XjU14rXD8cL44bnwwA4QTky8QmSiGKg1i1a8+x64Bxs8PxIBR4nr7/+J6+/7TjfNrb3wMIl5EhZ43YBQA/RhXgsy7qqyz81uArTnIMgI0d59j6Y2KObX9s/anfTzv+MQB07YBn7PynXp33rt/U83/v5zf1+mn9t1VAAFAAMAAgk2l72HAfACTAcyeCAcPjDsDXAoDM14fw3agkjDBdB4CtCr/ICUQA6OHAHQcgQ407IcAMGV4sCQCZUwj/Xq5gh7QQM3cXxL7PcQCOAUD2DA5mo5eIqp3x+ykAsD3hdBefhxaGA5A/oxBIUbAjcgNalVJzDdJRVJmzL1x9AQAjb19U/2W+PgeADOn1IiMInSsLgODfJQBE1cpw8wgANqHE3ZDeCPHMf+/EhneXD8CS249CgE9+AJ8KAOGi/nQLYLJKv367T9++fUtfV/BCpfT1fkkwuJ6Z429bbQgcwvG6AdzbbJsQ4J0VK6i25gj8uTFwj2If+NQRkrqDkwm51WYW1h2g7QgADFDEbsbh2nB6j/MAYJ49dlPNFACwATuHc7z80shBWgZ/DpyiuFG07y4AZDEJ5GmN4hkLA4bdohKlqwzHEznrkDt0CACyXwr9i9BqVnNmTsWm6BVAJJ+VyQAgXugEVD0WTt0ARBufhMN+CADiRU8Uw4jt0jm6N2d35ZXWAQCtKvraHy8WSs7UGniGehGQFRx2RwCgOeuKl1H7OR1zFgJs7fccALjcW5GWcAD2AcCy7wIApOMvXlzOELKMcYC1KnBFPOft300xkMgbPFtasRw6Evf79LRdpL//4x8ZAD4iBBgOW3eGCgCe3E1aO1cI8HmCHS791uArd+EjJzJ2nNMA2sU33lT58/rTjn8MAF074Bk7/6mX6b3rN/X83/v5Tb1+Wv9tFRAAFAAsHYCW6w8TGHMEIrSodAACABLsuWtw6T9jwhVOOoSMGVCMHIMe4uvhrxEWbEVALCwYA3bM9+LNftcByGPzXEVwBBr4g9PPIF1UEmYoEar5wgHoIcA2mfEiIAxJNtchAJ5NfMwdsFjjOFA9GNsDELTiHyUAjNyBcB5eAgBtQjf35Pzt8cV+bg7AuC/LZP3+BX9kV2BPbq5yYjnznHQxKI8QXjoAvfhH5Ohj1Ua48ODmY7EOqwCM/wIAsggIQ3Ytd1kU4IjqvwSGWHdvxT4C6sX3OZ+fOwGrynP2wfXH3Hy2fuQ+i7DdCAGOIiCocmrH58URohpxbRNaBG+FAxAOwZwD0EMkI0cgcvKZM9Idjv5vHEej2Z6ZuAxIWqglth3r8Od7yQHYKfIFR2Q5ce7+WzkAT3/+9gHAcnxmOd/MMfX13qr+/vb1Lv3yyy/py6qmE+7z7YohlagOjE+13XjuNAu9/7mxIgpPG3cA7iy32nYzZ2jlw8Zy/gUA3HkoJaoBW7tv54QseTDD7osDZr/rp992GffNecbmecM6th++zRgAACAASURBVNyAUfSoaKd9uRhLAMhnSuQo7Ayo494NB1/jErPnTuMQs+dYft4UVdPxdzok0a/t3anHHHG2M3OCOcDrcQA2kB2uPHe7e9GqyL1buhW5fE9opW3HXYRe/TZAZzyP47kXQPAGWSiYAsP0Z8qO2SzBOWcu5pkXibEXMVUdoc12PnFc8xlSaiD3rleDnlnobYQG365qcwB6gSwWjvExgu3ZgNrTI3LIIoTdAOCT53V92kUOQANraK+t/QNgLpdp3XHMNSHZfi32dh/Fccf1LMEoxwVLe9EXKUiiGnDkBIyxReVFSR7rVfrnP/+R/ngw4P5Y35hTMayeRXs5vceAwJffN2ft56UWVgjwSyk7tt330nDGANjYcR5fH51uN1l7W5mx7Y/pOPX7sfM/vv0xAHTtgGfs/Kdenfeu39Tzf+/nN/X6af23VUAA8M8LADlsX/hAvlMIhNV4WanXJgkIyyWAOwMAGky0IieYGEUIsO3XioA0QM9y9FkVYFTzA5BrJhmRixADfnPbmQMBA/8SAEbi9xWq+XYqADMEmAnCfd9eFCRXAMbvK0weVgSAzBNYOAAZWrS6ycVDznEA5rv8/2fvvZYkSbbkQAuatEj33LsAHuZh8UeLHwV+aB4WIlhZ7Mj0vd1VlSToiqoeNTvu6ZEZmZFVWcSjpSUriDNzcyNqSoIRg1pHQKHn8WcAkGWEiWlM0esE3dtbejURIy+/Ou9TmIWBKwANmFjSpDtAPKb09gBAs/UIfFFeu6dXoCSG68r+I1MiADx6AEaqaZXzhsdgPzQEE0XMr1oQiCatG3iihXcVrqUyACO842EICIJC7O0nYK6GgEQacCgsC8hRuG5/TzV0+AKiDPGd/qYQEOwbgCLZcpro4uUAkAcAIOXSwz33Vw8BGQHAozvU1wgByXeZ/qllI+bf1bQslsvyt4+X5fLysrxfKlX1+lweooupwm3AAITk924N30ukte7Lar0qt3cC6OGlxvCElcIK7jZizq52wQCMUKbdbvZqAKALsMsGfK152MP51CEA0As+ZJvZUzVO7pA0HWXWZfoFEBiAGvoPAk87Mcb8csiP02nBpPQLQCC9FpNXKIA1tmepAvg6MgOwDwBinwYABxmAFTDSdTgMpEqBY+ErA4AEOgO4Qz/JY0zQHmIxRe0hFkzQLiNFmkzuvcMxVAaQ0NIbN/oXS4wd8nU2R70GACirDJZhJ5BFAPTqflfWEQLCthxAKoDBHgCI8+A+4nh4RwZfL+U5A4Bqm3GeKnTWi2B64rx1/u066OEbHsYZAJQHsJ6X9R6hKLvyZT0tN19uyl836n9ut0stSAVDGtYZL3qNAOAoAX5RxXkp4vyygz2y1VMA2FMdw+Ht66oO0hnDbPXhiTy1/1e/4N4On7r+x4//FAD0swM8T13/qXfvey+/U6//e7++U+/fuP3blsDXBgC7g8TnXeuhbccU4L4v3PNTgOvK/w8CAGrCA+BPZuWzCgBi8oKkXgCIAP0kDeoDgEw0JAA4UYowDc4B+EU4CHz+sI+QDpOlg/CPYDzMZvD+Q/jHksAggEQyAWNCJLbjhCEjZka4jDv1+AkAcDIRAxATSwKAZnaEhMxPEKRslK/NNPGqn0fYR2OlxMQlgC1LeMXoQwqkvfrAylAYCIAIePzhvUC7AAAp/UUCMEC+CPoIpuBuBwaTQkMoRcRkGUAhPM164SBmVpDV55ReMw6/AgCo4yFwIRgxAQBqMm4moUrwRwUAdS26p/k1MgAP9zmvBQDSG3UvRh/SSC8uL8rv1zMCgH//7YohINdLhRJcw1yNMLKerfvtPQEHAICW+BKAuAODalvg3cbwj7WYgEgtJWAND0A8jyXaiwCcq1ddsFQrQIWFgiMZgLUt6SSQv9Y87NB8qisxzuwyMdG8nZJj+8zV2t4FoaSm6AYDHffFjDaVP4CiYPWhDQgGYE1hj4JbRXsKwIztcrQXlRiW0qx5TmS+K4SKx4n+CECUX/TeG0jB1vdRzpMGAOLT2pdEWIeBuTn6PPQ9vB4AXrGXYH7b+9SM6cpqpLdipCSHVFrnqn5nHtJmMwARoqIUYHnkVqYiyyeY0TsAjfLQUwowpMcIAUFIDRit27JNHoCZ+OP7QwAQF2GpeKQryzJCgSx+GSDWQmN4AoY3IoBAhoRM9qECcCAIvIVlBYLXBh6A2135vJqUu7u78uctJPircr8RAzCI3WW/l4Tf9eNoZeIIAI4A4OEu6LFvXqvBfdnR21ZPAWBPnefh7dFQ4oUH1YbQD8/2qf2fen1Pbf/U9T++/VMA0M8O8Dx1/U+V/lPff+/ld+r1f+/X99T9Gb//vkvgKQBwnxJLX3Il3wsAaDZDn5jTlT7hadPA+9ArD1qbfKYrZzm4bdpv57jJJ8kTBw410wTMxx0ClQg8WTpkqRTlOQFK4bOYUDxIQfyKAKBYG0gBTt6C4dNXGYFV0vs4A9BpwQC+KBWOiRAnJAkAVAIwJimS/DoExAAgPPrIDIgkYEl4xWoAwEcJcISHgAk4WUiabACwwwBMAKBZKgAEO2bjfabEEwAgJhjYvk7cXTdiQlTrjScW8X0FfkK2VhkyZAjuagqwpauU8mKSGACfk3sB2CkVeNMBACHt5THCK5AsO3z2BAC4XSlMpJ8OvN5K8jgEAPYlwJYhk6FoyTBsuCB53IoRVQM/DCg67TeASAAmBgAxiawMwB4AaFbfazEA+yATADlOZCvgENfRk272gbu+b5jvtxkqbnP6IOCvAADma39OH/XaACCe27PlpFxdXpXf3s3IBPz7b9dM/71AmMJ8Xq7gPcbn6J7AyGp7T5n8Pf4PiS8YgPf3CFVQeA2YuAQAIQ1mfRcAyHrUAwAdKlTZvjXHNFir/VChpMDq93vfigEYkJUY3zFgzgCggB71yX1LQQOBud6bOcffRwhVZrSxre518QpJSd6JsW6yieOCsSYAyrYHUdMeAQAdrMXzIRCpcQK8Xyd7MfFQxrxXFdiK8Ue07+6vXa/d75kBiO+xUAUAUPdPf2mdQIBY9aUPADpcyudoBiH76wMA4AKs+GDaOUwFQKsZjajX253SqvsA4Ipp1vDcayEgfQCQzNhJFHyE1DiHV+FO8pz1S5J7W43IRmQGL0Bag6i8cV2yAXkIAIopDgBwWz6HxH4EAHst6AkSYNSHyXw+AoDP6ZT6v/2ZAQQAgKDH43V794UNx8Prfx4A54aUHQiSflI63in34Wtt+xTAc+r9P/W8nzq/U/c/bv99l8Bb179TS+fU+nvq9Z96/FOv/6nzf9x+4bij54nC1wD8+mcxBFoOHbd/bX2Dc2xjQDADbzjeg8lQb+bR/95g3aHrfwg06qqGAMU2wE3AotNeE8BXJwUBAPbBQQOAmjhF0i9Up/b2C9aaJ1uaGMH8GwBb1wMQnnWd3wWoZ8kuJlpmIvC4YSLubTA4x0vpfAEMTmdlaaNuJwEXp/gFMy/uBeZOGuCLSUN/vvmMUmF7/yndVybskgXj/0gtDD9AAn40BVcasOXAALrpgbQQUxBMPmy/WJ6LMYjvEAIyX4SUuXkImkmC7RXa0coKE0vL14bqlRkFBvzs+dSvq57Y9+u+73meQLpeCMzqeYJFiIc8AOXtR8++CPUAW0/vJcfNjL4MANr/7ykA0AxA7Uc+fwLuxBAkwIFj+nvK7HZkO1HWuwnpWnj8AQC0FM8MDXkBemIeEuBQlFhyC8CP10uzekmA8XrIAFTpGQCs4QLhmYj7gAk8J9dVLgwgMzwBA9iDRFD7D0lePR5CGhpTz9LDDEaxfPrbp226Y1qxocyKIhAykAidmYH53xlAGWrtD0kt87V5uw77ME3UB79PE8s+axG/z0yfwe0PdE1D+3qsF3sOCJjLwv1682iDZxrSy9cE/N5dzMpvv/1e/svfzhj6cTHbs31ZTPRMTvbyx4SXJoG/3YR/EfIBoG+1mnE+BK80PAuYGuG5vI/0bDMAN8EMdsrvPqTBPld/XtuEWAiqfUwqnMcAQDPqnu9p1idwPD6f6wN/aJ88l1MfK4Cr3WcBRhkY0iW570S4xazMQ1pqzzgCaegHDWAxDVdMNu4PAF0wJtXOmAE4EVO6hoS0Z9zPkhmAjf0nKWouXweG4HoO1dkMZGoBb8rzddgH+2uEcqE/I5ioYCq1H9HusJ0SkAwGHktmqmx49fHyDNT5hQVHMALZXwVz8iyY9yD/KVylyXArAMg2FmE08vjDce+j3Vx54aOIcbfZy2PQ5b2s/XoXAMz1V+1892nWWAbXHV7CZSPvX1qFwFMY0nuME2AZMi+TBcJG0Nerj96VJZ+rm82Cz9+n+xJAvK5jv5vJAzdekFaf8jJweso+foRtzdYcAcAT79ZTE7indv/WE9DHzg8PKFbJ8Fqt7jXg7L0QVP6SFxqpi4tLNpafPn16yS6+yTZP3Z9T7/+pF/HU+Z26/3H777sE3rr+nVo6p9bfU6//1OOfev1Pnf8IABrsC/PtmFx0ALs+7WAAIMxsPQ6ceyzCEQAcBgAh7XLwCD32BgBAyXs00LcHoGW89ACsrD6AdBroU84bUmH+nc+rBPhYAJAMwHmTAj8GANaJyCJCPMyc7Xn29esFgCJORKKh0EQ7mCI5oTXCQdweDIHgAk0asIXfenJp3zp8Vj0At5vK6Ct7BG+04A4w9gA84G+W9BI4pJeU0iXhDShPwMMSYAOJTgg2EJgBQB1bPoRWg2QAsH4HTzRKkwM4DCnkMQCgWFGTDgCoRExco0o27P3qWNRhIvhOzL3XBQAzEJlZTE6fPATcNTCqySHRBhG4HAHAo7vN1wAACUAUpZgupxtKft9fLcpvv/1W/tPvZ5ROnk02hQwqA03bjYC97ZrSw9utwge+3AnwBgBYpZR4LtaqfwAAWV/DW+05AKDamS6AkWdXbwUAHuob2cb1AMD+Qp0BSYM07Xkx+11MsEUAn2a6TQO5bcpcAXEm4tXQj2gv/b62D+FR6nYhVzhaQwRwVlVuATj6d43Rq1T2/MoklsqwI5M+QrIS4GUA0F54Bke9sKDzk5Q879f9DdbiWH9D+luZlgEoeiEPqcDqTwVEut5UMBYSXabEC4BECAjaolVYTayDKbnZRfpuAJ/Tqeb/kP5qYS+AQTAAp9PkwRcLLFyzChA92JNasBTACgYg+/9YaES5HAIAWTYIAdnCA3DO5/DTHZK51+V2FZLjrYBAv0YA8Lim9dUAwP4E5qkJ1VMTnuNOvyQL0GO3GP7da53PS8/iqfJ66X6P3e7Q9Xvi6cFK//2x+z/0OzSWABfRWN3e3Jy6u6+2/VP351evP1+t4I/c8anl/9T9PfI03uxnp17/m514HPjU8j/1+k89/snlNwBenbzP3g5+RAZgZU6FJAoTizzZNuvgUFn1J0vfGgDEefkcNAHtSpfFpGgMwiahigTfmPkw3CMxAY9hAOLYCuIA88ApvvLm83lg7mY/Pp5fsAppyh0TJDL1Aijz/gwAmuVnVsN8ImkvCIMC/7R/fC4WnxiClP/Au4+TCfyvkBD8vn4ev8N+LAF2KjAkwGYAAvBbzM8kI16AXSgPQKYJB+joFGDMoCQlDqmajdLDa+jQJNf1y95/tb7Rs6sxUuoE5AEQ2PWW6jP++mAQmWv0/hPQRgYgGC0beQHuwToyGAegbS1QsKYGB3OwhYEIAIRkWGEe+B/vA1iDZyAmhvwrP7MM9NHjLHkN+nsHf+Q0YH5XPQPFwINH0yEGoFmGknppIgwPLLP3DAiiPHYhlZS0EinGkSJcpCLB9/xdhKfgfnA/IaUGk8UsJMmsG0tJ99FgrCSgZupViVvIAN0G9RmAbXvVhCEAkHUYk+ZIU7bc+8G2yUdrZAAez+g5xADEs70Iq4Oz2bpcXl2V95dzMQB/O2f7AUnifLEo8919AOh4ztaS/97fl89k/a3KzT280tblfrMIgNBAxEReak6/poR0XzZmpoVXWgOwDoxcEgBY+8DY6GsAgA8Au4EOlccdkLwKXGqJr2LWBfOs55FvGwDvvgJc0Q8iXRbtt9Niq0ffg/1ECFAUH0MsaHeghR0z/8zgE7M4yVIdVlJDKXS+6LfYf0U7kyX9lSVcWXtejOwuBJkByAWzmdqTBZnzyXMQIC/bs26KsSXBaB/00jEqIEryepNgY98aA0ER0MptSoktfveQ2an2UPtHSA2Z3SGdhoOe2mEBgO6n+qnJljZzfDO1sYmY2l4gQf/keo7PMI7w+IYLhGAAAtCESmG6JRNwuZDnIyXBGA/MIuV9dsnzwXMHAPDzasbnEB6c7Xy3dYHupQBgW2g/vr157XH6t9zfCABGaZ86gTz1pr31BPSx6++zT15brvvaoOKp92Jo+6fuz69ef75GmT9nn6eW/1P39znn8ha/PfX63+Kc8zFPLf9Tr//U459cfiMAWItwCKi0F041tQ4ZTQb0hpjpPwIAyEF0yFHx7+yl5ADEDAByokKATgNqpwDrcwGKnkA8BwDUeRgE1ISieTM1n0KnJ4rxF549VRqs7QkAEnwDGAgAUOw+AYINAKT8NwBAevuFebnNwvkdJk4hFaaRP4A+eABCMna2ZBrwbLbgucwwecfE4QAAiHpkIFXpxTr/vVMOk5dmv+6ofGKCGb5QmBAbAPRkTNM2MSPaq88e6Up+MwiEbQjy4RgA6zBxjfRfAXrbCAERmw8MPwB5AvgiBXgvoNCS3gqmUca7CXANYSH6N/cRAKA8/wQSVqCvpvdqIv0aACCPU5rMuA8AVn+skARnABBAoQPpyEAMIA/39zUAQKcDvyYAqPu6pfQU/nM3t7fl5suXJj9+JCV6BACPn5APAYCyQJiW+X7DduJisSvv3l2Xd5dgAH4sf3+HdmNOb0BaDgQACMbs7d0dwT4ADp9WK6X8ruf8u94t+ZeACVmdkCJ2AUDcdzAALVU1g60f9tEZQ7wSADjUhg2PVR4vX/UL8q5jH/WAeqO2LltsEJgaCMnMIGAGAMnMDAAQ3n9aHJP0FfsZYtnqud8xxVbP10JtZ+zYzGF7ieI33k+n/3J/aoZapNZyn04TTwBiPpeh8qzS22Awov+TvUZXwdDCK2KxIdqADAAyPTj6eWwvCw+9socstllGf1z2a5VfSHgrA5DetfBZBUN6X1bhUZkBQDG+9f0QAIjtm0Q7+jjIle1rG/6LajsFdPZfGL9gAY9ehbT7UCiLAUBJgTFmCE/M6UUFAMH8++tWUnx4cMoqAoDlywHAhwqb49ubk8f+b7iDHx4AfMOye9VDv/UE9NQJ9HMLIw+Wn7vtW/z+qfvzrcuvXwZPnd9blNm3POap5f+jl9+p1/8t79XQsU4t/1Ov/9Tjn1x+3xgA9PkeP0FoV3jsNq/hAdgYgA+Zc/BswgsDwjywz/fitQDAzj4P+Aza+wi/tTcf/538AKt3nKVN9TsNzPF6CQCIiRKZCylUhO/J4gOjIQC88Ajymj0mdRho87jBMOS/MQBPEimkGGpCps9RBAIII5wjQEcwBTlZjO3J3gtGoEy/5yEFnojBF2DgkgAf9oWVf/n60UswmI/+zOnAkBDPAfwtF9wPAEL8Rum/MwKBYBxOpgIGwQA02Id9AvAbAgAtEc73TffeLA97Ion50CdYeFzjvzUkJCqQ77/rk9kSbfIkL6j9voV5CNiT5x4AOwF08t+z9x+0sf48h4YQ3NtuyQBlmu9u3QEK6ZMFRgh9zrrsPwOBNqeXnDhJi7fbch8egDgvTibIFNS5CpzU9TgMwTJlAXiS9Pp6xRTU73f2ogrpL8pLwF4wZ/aSrqHd94Sf+yuatMKSxgw+M38kiW6TZpW9nrku+w/HyszAtl+3M4cYgAYM+4vamBtb+ot26/rquny5+VJub26/KwDwAbDxk3gAWmKIFGC0LZdnk/L+/fvy/nJaPnz4WP7lWoxktEO0KtjeKR01pL8AG5C6/Xmt9NG7zbQCgHiG4KUGYB3ACur4JhisACbw6gOAAH4OgUj2YcXxHQrV798OsQD7wFN/XHKo70Z7MzguSxYZhwBAtJkPU1/7gVttwaMrpW2LJF0AUP09mG19D8DcdhoAlOQfnnqL8NYTQ1jPdrCQ0Y4mqyr1Xe5vg/lX+9HmBcj2w2m3CQRk+5LCWnw/Vca6XvTHfjVQz+BmN1jEfYH6Yo0h5BkIH9w2/tH+HVSika8Z/V6wq5y83Ybtju87yskAoNN/mRbvVPsIs6HnK9vXuI9xm8z881jBnsM5bVdtYDC+2R6jskeojvtBLuSB6SdGvr0Al/N1jA/Ci3OuvIH97FwS4PsZn8Ob+5k8AO/g9bgt90wf3nLhjb9/pgfgCACeGALyVhLgwVbrB/zwrSegp06gn1vkIwD43BJ7/PdvXX9e92qev7dT6++PXn6nXv/zS/x1tzi1/E+9/lOPf3JpjABgLcJhBuDD1F+m6k1s9g0PoYd38UcCAFEABM/IePC/LfFpgRWaWIREF8BbSI34OZguHFTLy09+QDIlx0RA4RtZAowwjybNEdMDoKEBPp3HYwBgAwYlFTYAyIl0SJBBfjAAaM+/CvQRGHRKsMzSva0CQgQGMlWYrAB4B3YBQMyYKDFenNHDaxog4mQmIFDSX/sb8uJeBADmiY4qrLyU/Mr/5kSrVyUNAPp3lrrm7QyIcSJjxl+EbBDoC3khgAh6/+2U3iuATgAhjiPJbQCJZvDtEFRAYz4BagEmmkGYQb+aOBzplJIcw6TeYB/CDmC0vy/b9Tqkw2II+jxI3oPXVISaZABQnoSaqAOAEPMkGI+c0AXbMcpXqcAq6S0m9SGTzgCgU0INOLIMQyYsxqCAPYMCGcCt96QDDOreVmAxhXzw84EQEJQ56iyPHayYDADic7DMFJLSmE19QKhTJ3ohMf3+5rVCQH5GAFAA0o6APRhm6DeuzqYEAN9dTcvHDx/K//FhSQYSrQ8ATuwE+K0395Qcou7T+2+9JfBwt4EEeEsGYAYAzQDc4PljOvBxAGBdJOqwhnGXmwzz0Bgj95cOe7JU9xDg58W57HE3tP+8fR8A9BzOAKD3iXK2Z5+DlXYJYBTQZYbV0wAgF6JSCIifaT9/Av71rBkABHDltoylGGnjjwGAYqpHq27rjbDnQDud/VlrWxEAYP+5yem7eQHQZYzPMuCXr0n9tkM8Api051706e53zByvwJyaHQKHvD/JcoQBRPatpfR3V/b059uX9V5jALSPTLPeoK3cN8DU0u8ASGWjgWXFrjdz6wdhyYAQkZBeJwAQ9942CIu5FhA9njljCjf6e41vzpby7NyWJc/zbr0oSN/+cjvVc3iP1OdtuYmFpBEAPNRKDH8+MgCfV15f7ddvPQE9dQL9nILpp/7+CCnAz7m+t/jtW9eft7jmfMxT6++PXn6nXv9b37+3Pv6p9//U8n+NkI+nyrCfWIrfH8vmy/t+apsh5l8e+PbP87EU4MwAHDrffC7fOwCI8zdDw9fiiULfBzADgP6tPIRUUw8DgGbqifnHgXow98gkSOm+3E+k8WrSgYF4sBCDGWhmYQcABHgWpt1mNQjUw4QAZt4a1JORlzz/FAIiBiGYgPqNJL34i4H+wvLgmhosxiAYe9qf9jtb4m9jAPJasJ/FWZkjGTikwGUKefC07CNNkAmK1CE/FwAcfro88TOTzL/ChNE+g51nJxqKtp0+qHKrCSZMSQ6Wvf/o1YSggSb9dUowgULQ2xLoxwlm+AQK7APIpiTfyhgMua+9Au3HB+DO7EAAHQDcwLQwsIeJHf69CYaf/Qhrmm+AhCAxUXIcaZxKJQYwEkBhmPSL+SewgxPTANrApMLLcuAq9Y3fCZiT1Ax/Hf6Bz8384+cBeJIrE5I+HUMTVd6DBDQ2ZqD2D26Jf2MAkedVg2AegsD0spxMOWGFR2KtG04oSMfMx/fvvg0A2K3XD5hgPwEDMAOAZ9M9wz6uzsH8+1AZgH97txTwt1+JMb2X1He9viPQsCbzb11DQJACbACQPpjBQNttAWhHajbruQFAeVQytTYBYE5PbSCRAbHmAfdYAEr1Zktpr+wv+lTjuM39vvlYALAP9HSAwWAAyo4i2ORxPuin+q/8/KjeR2AFvf+UDo+QCDLHncobAFQf6DYArzYCYRayaChlXkF+tzdcKDADEFLjAJ4QRoF+z0w0hWe059VgnRhzD9OA/X2+TltKuJwqOBrFkQHA/Jw3Jr/Sfs38A6Bnuw31F10AEcXMY1XmW2uvtKjosYPTk0MybabzNCTqAQDC8zUnNjdwNxYkwyokewFyDBHX53YZ/UH1XE2p6eyvyfzDuAHlr/2ezdcaB8y3tPZYGgCcLFm8q81cKcBVAjzjQso90rcRohL177nj8bdnAL4sRLXVuZdJlkcA8EHz9DYfnDoBPfWsn/vAnHo8DtZneHjVoGa69qn7/hW3f+v689Zlfmr9/dHL79Trf+v799bHP/X+n1r+3zMA+BTg1793XxMA9LE6wJ9ltN85A5CD3uSdROZclQJ3g0CeCwDWdD0cwTLgVwAA6WbHgXqXUQigD5M9S3R1LWJQOFSEA3szDu31Fyv+GPhjgI/dGijEyv8Sn4WZOScIkPIGYJcBwMl8wok8JMBkBoY3IABAsgbj88Kk4XnZhdfQMQBgv45VEDoM1zVp7T/xYlIY+MsAoOW9nCDFzisAmHyTOIkNJpyP0aS/kCNCYijpL+XADAdxuId8++gB6PAKS3tjjEUGXACATbIr0A3bAeADGKaAEIdxCJADgy97AgrA25b1OgC9SCYWcAhmm9OC4/wi1ZcgJI5FNl6SisU5K6CkCwDm63kY/nEYANT9CA+pNwAAz5ZnZJ9KPhrnYWYOfbiGfc1c/0YAsPUsp6QAGwBkyuhkVyDB/nC1JAPw+nJCIPC3Cz2ZSwBPaCt29wQA71e38vgL6S+YRmAG3q7BhBUDkExOStKVrkqQPN5vwwMNHnUGAOuzjWcgOIos0AAAIABJREFUBh4PF+eeBgD7zD/stzEJh0ckhwBAMQ272+Q+VtYSTdqaWX+yQhDD0ucgxvmwB2BuP73wQdDthQAg7pcDKzZ7pdXu9rP6fEka6nCLaLsnO/YTBhydco8wquw5mMsA5QOGshcj+v2Ey4/g3lQA3RAAmMv5YZmDkT8t6G2xrQHAPtA2BACq8A38dSXdEwOAey0IeuGiMea0MGIG4HMBwAoQRqE43RgAoNtvfOXngmOhWHDsAICzNdn+AADxnC4XAoJ3U9m93K8R/rEun++CAXg3YX+42soSYgQAnzeT+moA4PNOY/z1W09Av+UdQIOAhxsgIFeRKVOJhisGxN/yfMZjjSUwlsBYAm9ZAiMA2Er/sbRie7sMymq+CwBQ1zE0ESNI1QMA+1KtB2Eg4c+H7ZTQq0ka39PXLiZace1c7acM19LgCOkIE3wAbjIRD4+iHgOw8k/M3LPkJzz0dB5gz0UIiUNAuH/4CUr2S++mMCW3DDh7/jHlDyzAYPrNF/L7Wy4iICQ+5/f4nUNAIj0YACAYVvT7myklGGDhdA5PwEWZYn/YjvtlJLESCAMspJQYzMA0aWXBMhhEozGWZWJs5Ilrv63AhFdgU3cl/8EEL0nZMqhhVgzZZpWRJmAOAR0G7ACOyWtMHnsA9HgMsIs2G/418MVQHDIjPCnUvsjsi7AQSeO2Zb8Gy68lAlNuu1kTjMPx6All/8GQ6ioMROnEYgBuCyeOAf5JghzMPpwaPf4ECCqw2KxEef+ZGSUAUEwq/N7XYw9AsgTj9wAq8XL6L6VxADwnum4AlZoXSyrN/WYGYBAnMvtP91mAje85IIQK2oaEmMc9wABEGQB4JvgcrE38PgcV5YkxPLL6deVNAMBHxt8PQW/dw/5r6Hcv+U3e5jkAIO9Zuo7spXY2KWwfLi9n5d27d+X3y0m5vLgo/+lv7wW4TO55WKQAEwC8vy1rzFEgB4b32HZa1vQAlASY3n6oD1uET6j+Z89LploDUA9vujWAwGCs+voIwD+Q/j4cjXTKYO+QoV31yMsLShXoO+CFVhc1HJZxwAMQ7TyfHzPM4rQykEgAcL9Rn0PoSgz17qsfgmTvTcmBhwBA91NkmVdgy/vV85gl+ATo9mIAagFD7XGHuRdSVNpmxEKT+iCdLQHAwfRcp4mrfXYaOcsm+osMAFbgcGBMgmembwXh/Zj56BRkvBcgqAU3v8CMVjsWoGtl6nrx5CEAyG2Tl6/ar9hjWC6AoYp2/hAAaIm8+niMLRQW5vFEZgBizw5rogegZdhMP9YLzER6AU7U759NV6zP8+WeYUlnAAABpk4E7G63c/Zfn2/2DOe5u5/wubzdzFkfVmZxx3W1WtgA9YdPluTWj9XXoW1e97NTGYAvOxuBvvsymb+yB+DLTufX3epXAgDZ2EUCX2cQPIJ/v+4DMF75WAK/cAmMAGC7+c8BAPMA/PuQAOs6TgEAvb0kVSH5HQIAa0iHwCxvJwagUi9bCIg+gwTXHoAxHxBA9kACjLmCUgspjUOgBiZ4e6f4it1gWbKBQSb28veQ+pphoQTE7AkIAFAMQJ2jAUBMwHAtMOOnRIvefgL4rBqg92MAgFVqDCAQ0uCFUoEB/OEvKB6HAECWEfwB48V7dgAAzPe0A9xEOEVT3PU8AXtABCW7Ye6PfWaQyYBYBZrwWzPrIMPtgX86DzFSvF8zAM0WxAzPwBqZd7HYulsL7CNYQWM/A4oA9QTmASwUyAgGYAv/sFefJMEC9CiDxF8AgrGNQMqYqEaohxk0KAICH8HSq4yRYABy4h5AI8rJTAUxrcK/MAEpGQB0GqS2NwAYqcgECA2SgvHYRt5NDilJMe9PTCgNAHbYOwAVH6ShBtNos1H9XwgARPnkVwYTdaARAHys+38tAPBiprCPq4uZmH+Xk3JxcVF+/3Ah4GFyLyAwAMC7uxsxOCH/BNCwUwjBEACIpGZgMmTAwoNuKyCF9bEsVQ+eAQA+9OlLIFoAgABk2HZbAhyhGbVNOyAF9ve1/of1QP8evAQANIMus+f63qlVYp/A9MwAnE/B0IP3X3j/JiBTz44ZtS2ARAAgQkCw8GDATle0iXYSS3C1fwVTPBa4nDacAcDmX9jsCSJXpOPtiuPma8V9tjUG07Li1QlKiYWg3J4IkBQYaouPrgQ4fEXJRHwaAOwm+EYQyAAAyPCyPTwTAWBjgURANttmgJVpQayVl/t+fV/rYZIAs9wj7An8Hi9usT9CWjv7xuj/w1PwfLbWeGApkhAAQNSLXRGwu9+Dcbsrn2939OZECAjDQEYA8LHm8+B3IwD4omJ7/Y1+NQAwN5r9xLTXL91xj2MJjCUwlsD3WwI/CwD4mPzXA+/+XTjGA7BOWGIikAfcDWz7HkJAdKbHAICd8phE6mEwiry9gb3KAOx7AMZCGgbgXFSzBDg+JwBoQBA+eiELrimFwQDEPBEDbb8sjcLvsF/LbAkAMtlXHnc0AnfwB8A7/h/JwDRVF6BHFS8AuggFwXtMxOH5J5APfkf4t36/4ERFHoFg9hkAtCx4egQACI9AbMeQE4CCPQag2JICSoH3ZOaf0x0zYzPX2y476yGjo5nWaytPxlB+Cq1o7DIDdJ5w8feRXOlwjgrKbdchnZUkt3oARgiImW5OB5bvn1IsOUGGjyBCQLh/gX8ExCJsRKy9YP0lIBChBpnZtw4/QgCAlEKClUhGYDD8QkqMQ/N4BESafM4AoNiAu07IBo8PTkkEmNSJI865pgFrclq9BSmxbL5XYOZZasznzOyT5Cmocu56/+ledQFAAgrMG26BIq4LhwBA3ht6bGrSjuCUofpT69EIAD7aOT8XAET9zi+2e5NJOZ8KWLi+XJQPHyH9LeXy8qq8v1LbN5+CyYZWFOy/+3J/c6u/AMM3CL2ZEdi72wggWe0CuN0L6EW6r/4qnGoVEnkCgNtdWfk+p/vdZwAelumCTajQJr8yAEimo8MrngD+an+aGJzZqsCMu+xdl/vcPgPQ/QmASPZZO4Niw95kDQAX09Z+tU6DJRCG64FrH5JrIwxl1wMCK1AfjF8w2PDaAshyyFGgdg69wPdmyeN4BHyj6zPzDtffvw8KMFK9SpaeDxiAnYoHeXKAaHmBAbcn9yE+J0jUDQRSojzT8eZpXMB2nEBz81YFs4/l6L5j0t2/750XFdF/s12kNJilXAFAqvKiXawAYIxPHDIjhn8GUEMBYOZdML23OzFk0b8y7CmsIMjQDgajpcBkAEba8XKxLxeXFwQA3YaSCbhfkpF7t54RAPx0uy23tzflM8NAdmXrNOMgGbkVqETHHkPf9XZkAI4MwEc7oK/95a8GAA5NeDNt/2uX97j/sQR+phI4FUAan723rQ2n3r9jzv6lISDdlfzHjzQCgCqfrwUAet8t9c/Mv5ACh5TGDPvnAICchAQI2AcAvR9JjzFpcNiHGH9mPHACZxYgPZYGAECCgAj1mJXFdK70XoSDwPuHn8854TFjEam+k5QGTCnxAkweeAxCZgmADwEgYBQuCCxSMozfMVEQx1sKIA0ps/7GZDX4JJI0aSJjABATtVz/+5M2T+r6ki5JgrsyLAAAGOcBSKjst8SAMSPPTxiAtQlkbgHOiZEnpl317gkAz17KBgz3BOLM8mtpu2LlKQSEE+TwoYPEmMcnS9BgntN+wwOw+gPKDB8TRe1qV1bwJQwAsLL6CPgJzNyAUeLzDmlw+50kuwIrI5mYAF6Al5TOhschPg9myvcGAOa6YQCQyZtOwhxoOkcA8JieqwHox/2aKHECyZQCjPblcj4ty+WiXJxNyjUlwNNyfX1Vfv8gj7HZZC1v070AwJvPn/l3BYn8FgCgmKn3DPvYMj2V93AvCaI9Kul1ht8DRMcztZMnHQBAvHLTkAHAx8A/bAfAugZtsK0KBqDDm14RAMznYoYh+4gU9uH+CExktqdmi9V28zQA0AzAWUyQIbr2qwPUDwCAtj7QIoPaO6Te8hrCJkOAI+wyFLqRQ0ceAwDB8PSzy/5iQArP+4V2bSAl3gBgXnTCv5dhnQEAVAz4AATjvGvfgAUZWDKY6Rhp5C8BAFkfK+NaHpa0fIgFFd3vYPxjoTD6b93vFApC25G2UCIpvIDJHArC58QLKsG0pgdjAgDPlqWcX0gCXIPGYNkRDEB4b97d3pW/btbly80NPQHBYAQAyH5lBACPairfjAE4sr669+d7AgCJtMeqzFG1qOe5cew2/UnvCEIcW3Lj78YS6LUfSWrgZ9eADweYTzzPb/3sfQsA7FevMyMAiMlL12ulD24OMQv79eYxqbH3/2A/sYLeB5Q6v+MzLAnQwxX7JuvlRLV6AEqCY/DKK/QG8iBD9ABaTAd5B+o4AO7k1adJEVJ89SJjLzwGtZ0G6JrwKa3R7ESzAPEdfkcQLSZWTQqs7cH0M0NQDEAnBisNGIxAeAMKgAygEIwX+AQBBMRvEgDISVsK/ZgtzggAQtrLv5QOwztxofOKNGCeMxmBvvbGBKzlEZPZoXajP6nLhBuqG4w/BBPMwRb06gNzI4C/xgrphncIJAh/PoKA8OMTIGbwj8b7PeafGXVm+On3Cicxq5BgIYM6WgCbU4SzfLcBgWD46bhgspFpUeQ56JTfdZybPf+qR2FMUBlQTEafPPh8nJz+K0DQ3n9iKIodKcaLWWBm8ggAdEqvGIBtwj3MAMzBG+oXNfLO7BxO3EM6zX8HA7CylhK4lBmAhwBA7KPv/ec6NQKAx/XKpzAAKe0Naf/FbF+uri7LBZh/kP5eTsvV9XX58E7SwqXb6UkAgJ++0GuMcl74AO7gQYbwDzHN1uHtV5mokapKiSal85B/A1B5GQCY62a3pJzubgDQ/YCZXWrX7K/nbR/0d1GXW8p13zsu/FAj1KPuJ3WjbFejvXPyOThlT730bHvma+abFpCwEMR+KNLmAQTyeiYKLfKLbQD+J4NN6csqM72332dt/4LpbRB1WRQ+ovTdIQCwutVFOJGtAUKC7BAXpA77HNH+EzATKIVznIVXJIEwlHmkxJs9z36bEuCNwlBoVwtGfHg8Rn+NEmGyuL1hITEPgFF9igBpAW5hf8AxT0ipyUrW9aovN5tU1giQ/qLdNwMw15sOEBhSYkuVxZhsAKD6L7X3BsbVjlu6HEz4GI/NJ1AVTMpiumU/DwYgJcBnW1opyHNwUvZFv9tslQb8182mfPn8ufy5Unu/qozDqP9xAX18paZBh5R8ZAB+IwagPWNU+dTZ0xPlF399LwDgSyfiLwEQvicA8KXXXQdyo3/hL/4Ev+3lD8koPZFFG/vsAfTbXs549K9QAiMA+PoAYAPqmgcfAaAEHvHfzwQAPT6qEqyQ7voeDgGA2MZefALhmg+g2wIO2BnU4ZHxTj6Bcb5O+6XEF+BcTIwqsEfQUNIfAnQxscZneBkoxLiesmEzGiYzMfXCgxDfDQGAYP4xBRCMwAAAAfgBAKRUCAAhpMRL/cXxHRIi5t+SvmszgIuJOTiZKV3YAKD9EZHWKCC0KwXO92+I1eqJJyelydRd73ecEBPcCeDN7D4Dbdq+gX6cMCVpsL9X2w1fPQR/JEYf2XqS8koK7LTd8KuK35o9aMYRJsUAM+QZGIEiOM/kAWiATmnAkfYbYR4GIS35zQAgJ7thvl/Byq0lz+Hjl8I/NCHU/vHqh3/42nP4R/0dJtcpLRjSS5axpW9hOg/vr0AEuuEfNYCkjbwrwNeRAGsSbQZLHudmRlEG/7q/abLkOlYcYAR9Lx6ArL8HxrJDLKfvNQSkr4C19cH1clIuLy/L1eWUEkNIgK+vrsvV5YyA0QLic7SF+3t5i325ocTQ4Pf3AgAiPEF9RDCwwqu1nyqfAZyhIQUWEFS/DXS1sJtOH3YEAOi+QP3QYQCwu3jitFxdhxnkAMAsASaj/EgAEB6hai+6AKAWHrbV6sEy6gYAYsHJkmMx3tSWG5sI5nG8NbCaQzTa8w35spsdleckJN9oR8gEj+KRPQZCPsSspwQdfRogTfaDCtlA/dVLfTUAOqTfwoJBUlrbExwPAHKMEMAboVZI2tcKieKCTa+dkp+wpL9tvBALdXG9Dgnxtk4BNsPQDFn2aehbwrvSAOB8sub+zxkCckEA0GFhvMaCPh/P6rys1uvy+XZTPn36XP55J2b9ClJ83ucRABx63vuffVMGoAaeWgHWoCZkCiN4UqnTx9y0od9gJfU1Xi8Fwp4LAH5vEuCXXndt9N+4Dv/K5/8Uu+2Y5+K59feYfT7nN6fev/6xaNgfs/wRAHzOnfh5f/scALDPFDi2VL6+BFhn4hVs/TtYCm+QAvwSADCf88PzFwPQnz8GAMo3qSvJqh49DOjQfjILkMy6kPDyGGEar8kAJh5aaffEEuQ7JwobKMzeP2ITCDwzU5CAWgB4BhKR8kcAMMy+7e0HwI+AHrz+zPzjpCi8ACkNjpRfAn4KA5lRAixQj0CgGX81BVhMwdkygD+kAINJEKEjSN3kvQsA0PfR8mWXf8qI6DwCnjhXUCT5z3GiEsw0pwNT3hpAWx/c8z7aRC6zAYMFF2CcgEQt6EAijHkqvaDMhEnSX3xvqa9TbQm6hQ/gkAcgv8/efyEH7qf7IsyDYQfwOiMTMAJDAPAlhh9SggnwBSAHppS8ucRmBADYwkDweZjFVw+pZvaP35n1B+ady1gMky4AaMDTAKBTj3Fv6InIvziHEQDst+0/MwD47kyMv/fXs3JxcVk+XmwJCF6cNQCQz29ZMwX49oskwH5mNqi/W0iAw2suUmfBKBLwpP04/Xe1kf8jwhXAmLUHoJmnBt7c5j/Wf1a7gby4FNJMtDNmaKntCmZzL8Xc3n5t3tKeL143GXYP55KHJMDuh5366985PMTHyaHA3H9IoX0se7AaAFyYqYeFpiwt7XnbQV4vBmCE7wRwZQCQ7SUXCnQmmCerf9L9W6ILCDnwMQBgPxxoaFyUJd1W3xhgM0PRi4R5IY/Mx4kYgAAAaYUx27DfslehU39xHmCkgnGtxRb1OZDcklTFcmpMSVcZ9vGV8TgAAG7Was8rABj1KDyGcb1m/Dv8QwtozUtRxC55aWI/ZGZXZmzr25jK7rClYPbBe1MA4IQMwIvlrsDLF/20+u4AH+EFuF6XT/elfP78ufxxs2Vq/d0OHp2SHus5jrHU0I3i93qNDMCvxADMBetJKSpO9SwJedqB+/Pox3nfbz2Bf8n5523snfDS/ZwCAL5E8nvsoOGx6xkZgC+92w+3OxVAeuvn55Tz/x4AwFPO//Vqgfb0Egnwa5/DuL/vrwS+JgD4FPBXJwIDssoh9uqh31sx9L0CgEPn3WcAcsDZZwjGIDQXjxN8s0l6ZgAaAMT+bJR9KgCoMJBI/yXjTldEEDG8/iQVDo+iHgDYn9AYAKTXn9kOM/xbE69FePjhO3oC+jdzSdzAKMiefmYBggGYAcAZWH+RAgwgEcCfmIOaNDAEJEmJGA4C1mICAKt8LdiMnMgckGYcAgAtOWM7jIkpJ5/B4gPzg5Ld5m1n1p9BwbpdAHpg/mWpb/azwr+9P8m/WpiHgTxIffWdmDb0LVsLMJSJfKQ9DnoAggGo30DKqAX7kAEXAYWWOjp1WJ6A8ksTyyPSfi3tjfc5/CMzADWRdSiISAJ4AWg8BADie4eGmAHo630KADQQ0Wd0tol+lwHo55ty6uQp9jMxAD2GGOrB+uDQj8AAbJYFs3K1KOX9+/fl3fWcDMDfLxECckGmFa5tulvLA7Ss5f13d8uwAdRRhd0IQIb0l/Vyh9RZME8loRQAoxRVpqpuJkwNvgfpFp6A8Ry43gEAzP3ykAfgUN/aFr0EYTisCAsvuQ8yE9K/hzh08L5GQ2ePvf59zgCg+xrsx0xyA4AGIvtAYwYAVb+6DSuYcZkB+BwAUO1DswrAewC1xhj6AGBWIRoArL61OI9qxYE2J9jJxtKCyWcAbwgs5fmky5PCMUKYYj+PAYBc0JrsyaBfzKOfrV57YvgxTANS9LWsHKgqRtscHpVMLQ9SSrseLwiCZa8xSJ8ByHAnJF4Hc51p7AwxiZCxUAAQ9AOYyAVIMQN9/1i/Iqylpiaz3mO/Xnxxn6j6C+AcrwVDeKZlMZcE+GKxa0x+jA8Q7IXzLmcsh8+rSfny+Uv5/z7dybMTzxsClyZ6PsE45OkM1voRAKwMwNnyas8VhJCOHCivF33sASz+mgVIGUJ6PTWJ71bmF53Gd77RsFlqO+mud9F3fjGPnt5r3csh0Op7AmJ+5Hs0nvtYAmMJ/NglMAT49a/oWKbfU797TQDQ58h0OnvsVGTMvjaWDsUA7wALsH/eT3kAcrA4AM7Vc+qxDIcYgB4AD5XZIPCHwTRM02PfXQZgePUEUCWAr0l2PfAGMIaX2BKWtZrNJ88+D9o1UNdv6N2TJMBgbnChNiYINX040n1zCEhjE8gDikBbbMdxHo7DfTVGHxl8BwBA/O6MQJ0kT/rtTqnD1SsQoR8OAdFkgLLg5RmZAmYCzpb4HTwAkTw8K3gvpoIYBJACk8kY144JW/Y09ITVYSC+/31pYfWgMhPFkrqQ7uL3HYlrAIL28iNoEF53OIaZfBn48zE6ZvZmAgbQRiCQ+5ZHX0v1tc1OAFkwSsc2ZPkJ0DNYx3+HJQ9ZJQAJGX4gpQ4kVjUN+AkAsO37OAAQTDyCkokRSACxDwAGgEKgj6nAYhTiZYmfWD+6Y9ULy0BnlsslD0AzCh94AQZFJLMNvV/fr/48xu/BTuq/DBj0gYMHnw+kAj+6v6RA6YCR1WNNdesBEDN0ji+UAB8CQ47pRZ+z7VN2JnlegN4B7dACgMp8Vq7OpgQAf7teEPj7cA0m8bIs59HOlpWAwCK2admuyw2SgFe3Zb1alc1GUtJ1EfAHSSJeAF5YB8tcfoHwUoMkcbMnU4npwWQCisELxip/X9nebr+HoQqBMF1wj32VvVyjzZfVhCSlKlM9CH1v2j6AxaAa/r6FW+T7VhfcUjqumOE6rz7zz5JdM9YePCvR15mBi/LGC+ettHgdHfsn6yuuE9XZdSU/D/T+xCJFZZoJALTnJy7NNhXcL4M/HG4h7z+Wp5nwvQcFQKDLh9dSnxF7LXZZkxkAtNco27MIjTHeYamzQrVmZTmT5HU22dK7dl5DQTwuafcH7TEBQLbbC0qCyTwls87jhhSGg/6uAn/2FFb9Vb8DSa5Cblpiews4qWXjPjSUArg/1eIkUnxxPwmkeyErLQS1Pg51Du03+i1J7+WRPCUDcLFclrOF+vdlMPxp64GFuemS5/uPL9vy+dMnMgHh1fnlfia2brR7zevv8VbIku/2q58Hb3nsyr8ZAOiTYOPqpzud2QgA/joA4DEDguf85qm685x9jb8dS2AsgbEEfoYS+JEBwBpg8wgA6HvUAdUOAHT5fmYQ8FiQrh7rOwAANVFx2EZO4cOq/OMAICdZANaqGXrzK6RlwASegEr5BSDpNF6FbcCcvKXz1gkBwDmak0OmE0DjIwCgpLg6DzAA5esnoNBMQXgA8phzTdyRAkzgcrEgMwIpwJQOhycgvP8wOUAaMJiBZgSC+YcJ1WRhBmMAgEwGFgiI885egJwghtdSwk80QbTZPSYhMbnRBCqkTQaa4rtJgGqekDVgTpNTh0N4UuQBuYE8S4gFakWSZZIBV2krQwcwGYR8K1J++VmT5LoOc3K3FtODssUI8OAENQDFNRmBSPptkmCcG8NAANRhsuj3vMZgogQDsA8AUgUcjEDLf3E+BvycZun3lukaANzGhNYhIc8FAFFOnri7rD0xN5PPrD5PiPVXpdYHACvTcEAumQGoPmj3IwCAvt6hPrAP1PV9wl7ab34LABDtw9X5tHz48LH8DgbgxWV5f1XKcrksSF3l850AQLzfbVZkAN7f31ISvF6H1DQYgNuQslpySACQzNjC3wMABBB4v5Fk0wCggT8ALt2+6XE3+P4CEoCxDAyaAWhGoJlYbrcqEzCksAZ+UM3VnjnkogFH2ibKp1pGNGnosQBgvk63q0MAoD1qs8TUHniHAEC3xYcAQAORORArh1wZsFLf2tJt2/P6ugCgyyIDgOjPAACi/0V9NABI6wyIWdE/w0rBjHLUM3oAwn5hQeBL9asBgPX+27s3mPeuB2AAdu8LvFW1SCQgsOtn7LETg7UihTozAKcz1ZMMAPI58oJMIN/2d3XYyG4vQhgWsrDfsyXSuvsAYPTtsznTfvH682Zb/vrrLwKAYAB+upvKG3EEAI9qir8pAGhT6pqW06GoHnW+P/GPRgDwJ76546WNJTCWwFgC37QEfmQAsKVUqMjaxKel2bkwf0YAsDELLUmKiUmIWQ4BgJiq2bPPzD4CeVnqGtJagoUB2HFh1ibfiSnnsI+HAKAnAJYC6S9X8Qmu6b08/8Do0+8t/SX7DoAffH2Qdsi/SAEWS08pwOEDuJiX/VQMCfoiRQhIDQTB9gswAPEX4R8LBYHgGIulQD4AgLi+ABIVcELaX61bAjCbpyHqVwYA8+S51j16zw2Df/gcjAaCdwC/4Mln1h0YeCHJ5QSJk63mTQdGBCefASgSjEuhF5b2cgBPlK8x/wzkZSagPfhwLCf5Vjmvg0YsF97vOYnCvu3hZwCPEjF7nFHqqPO0BBgAQp1AEiyU9KtNAO29J4maGXpDACDLzdJES/GC4WMvQDMAIRvGqzL54posG5aEOGS7Me/QfWsMlxEAbN3TY5YwGawbkgB3AIVneJMfCwIewwA0ww0AGV7nc1kJXC9L+fjxt/L3D+eUAF+d4fNlmc4k/QVzDc+FGWGb7brc3tyUzequABS35HIT6b8A/Hg+4QUIZuAQAAjpMKTAd5AC06PNjMGnAcChRSr3iRUADMmlGc6VqRyfm5HXZzrVFOxgPCJFlu1eum8ZADTTHKdvoIyATyCMCo2CRNMsuWEmVX9hBQ2EGGAKgbK02Mz1pwGGcqhAAAAgAElEQVTAljZL5h/Im4kByHNMxCMl0SukCq8KmA4AgGKyRXscktisalRZxf0cwG/ZBm3MFIx2iIzFbWW6ox9G/UQ95ULXbKP+EAtgZAQaiIv8hADo4C0JYHmzm1aGaV5UMnPT1h6U7EYfpzoUAKA9GSdKLMfCjxdx/Dxn8LSNLeTR6MXAeQCAk4kQP9uLtUUXt8HRL8bCUPbFJQC4ENgHIJRpwOjPZ9Nyfr4kQxTMPuzzz8+b8vnL5/Ln3YQA4J/3UwLvfQ/ApwbeIwPwK0mAKeMZoJk/dUN+ve9HAPDXu+fjFY8lMJbAWAJfpwRGALAr560DWUf09eS+g4Biz7PwoV+hRvx9iZUlMf0722dweCLXlwBnANADaU64ngEAckJFUA/baTBeWXsxoZjhsyo9FoOPEyIDdpH2K2BvJklv/Nv78kTQbDox63C85jmE7SjlDSmeAzmWEfJB8C4AQHoA8XNJhzlhiQmSQz9mywAMIwgEAKAZgAD/4BUEoHASDEB4/ZG1wMlPgJLzWXEYiAED+y76vkgCfGASG2m/njBXP73EDHQIB35DsG4joI4BHTWIwuBeJPly+5xe25h/AsWU/mvwjywzB4Ew2bfJe7MHYGXThd9fC+8I4DExAf0dADhIGg0AriIUxFKzFfyWAlQkELgRGNrARdUnbE9PLkrUGmBqj74MAFoyrQmonq9dkUSNxw2/Qx63MvQaAGgfRknjopwBTDqohaCqkzMfAoAZ/OgzAH2va9pwesArWyhJaL93BqBPvz9H+54BQN2Dw/OlyrYFyw2i3Nm8XDBV9Lz8fnVWLi4vy8fLWbm6uirniw0Bhsl0XSsqF0MCENsGA3C7RhDIlpJ41D+kAdvzT0xSNZwNAIT0d1MZgBkApPdmABh7trOtfXnM76/fP9EDNsohAxhsWymllMWDH8DO+5BG9wH23U4ec67nbgfNABwCAAX4iYlowMkLUfY67N8zA4A+lgHKGXo4gnM6bQOAZqwfZgAOA4AEnuJ57AOAXETrAYDudw24uV/oA4D1uamLCdFOHQkAwrMf9cZWFxkAVFDqWkz2qeovykGvABrhQwlGKUJm6NnXAEAtdLRUZ2zlcK/nAIBeSKpHjpvifr8tGIYqgOcdwN8AAOg65YUdLwy5DtgKA/vHwiCuH96ceD4hAcYY4ewMi3sLPj9o3z/f7ekB+M+7CdO6RwAwdUhH/POrMQCrhAeDJEcyj0DgI7dkBACPqK/jT8YSGEtgLIGxBI4ogREAPB0AbBMgFfhLAMCHbIrYl30Lq/dNBuNiUF2ZFY1hp3OKdLsw3/bqPMLEzAA0YNhSfTXhISsvPAcJAMZ5NPYbwDenApsVJ/9mh4wIKEsr/8EIoeH+XCEiBg3xW0qH6es36aQBL7BPMP4WYgIu504TFmOP0mD+FTNwCk8gpiMqBATIJqRCCP3AZ/O5gEAHhEASDOCvTOZiJlq6xN829p8YkAYIdR/I/KgS9IcgYAeECNP0yjKrsZMNyBNAFgEckOBCqhUMPrBBsmk9Ju5OkGyBeTQUFIBGeS+8/iLkYx/bb4KpEvJing//rXANvGjy7tCP5Pvn7yTnBVMQQKK2h+SX57+TpFGg4K6sdgIAiUlGQIiOKcAPvmdif0T679Zm/U6DNGAor0KkC/v3NWgD+wtAhpKxOukGgzAki2YxBqPPjJM+ANi27QKA/jzLujVh1bNqcNeTWHt8+Ti5Of4WEuAhtlw+bvu+eYYRzEhWZa6//X6iJZcOdzL52G/BANQ9eGK+ZHXZbs324mKxLxfn5+W390umAH+8mJfrd+/KBVNWwTpTPZyWkNDHpW9X92W9XhUwAZm6GiEDa0gx8VxEqrUZgGAG9j0AcwowGIBdAFDtdZWo1rjW7vXVhaNgaplxh3YWbaq/txdr/f2RACCYtGgfwJR1HddfMfP8al6zYfUQ/Y8Bs9ovPQwS7tyzPgCIBY26OAUGICCe6tE3odOi22PXP4JcUR5aIIDHXnj/BQOwDwAaYBVTsdllVGuHAAR9LkMAINs7g6RuiyYKy8ALx2jfR/uBdomM5/DFi0UIA4CT6ZZ91gUCb2G1ASgZjMBls/pgv2/vyK2YbjWEab/oSszj+bBjCesFmfnN51DjiIcMQJZjeL7225kJVuKSV6JytNC3b4PpHzVlEpLeqDt5P61/UD+je6Qyw/Vgf2Q+zhHkJQDwbK4FvAsAgPNF2Ufozg1CQL58Kf+4mZbb29vyx42A0WMYgB7L/coWYl8VAFwuF1zVRYO4Wq2fbrSH+5tf5NMRAPxFbvR4mWMJjCUwlsBXL4ERAPz2AGC7qbsHYKEHzv5NnbQdAAD1+5gIxaDbExhNUFr6Xl2VD2CPkl2syCM0JMy6WR8i9MMMkTqAj/C3NgkLKTFM2cmaE0A2T6w+pQWrjM3UIOgY0iozEAHswSSe54NU3gj0wP4AAFLihAH+bMqVfu0PjECZlvO4/B6MPiUekx3BcJAAAAP0m83kBYhJAo9TAUD4DiIN2B6AAhgd/MGJWwIA6z1q1Iu4Vku5LNeNSV8CiTogUvjsWQps4M0g3A4gm0M2QrImBpy89sSWaGAgECmDf2L+RZpipAUrdXggDRhz5difgUhLvOwDyM9xvmQCBgAYoQUEAHe7skK6abAAcR4AAHX+AhbN7iOAGCAhCs4AJIFAhiDo2iyftrcfAED5/ylV1TJpSoVjAs0JeFynpZQ4NwMAlWEYwQYCZcOzsXoJOg1VANmQ/FcASBdwrOBDhBE8BcR9LQbgU8f9EQFAlfcAcjTQUz4GABLYCWl+2a/5XJ/Pd+Xy4qL87ffLcnV5WT5cLsq763flbLoKlrSA58l+HVL7AMvX8P1bF0A3DPFYg2y7KasEAJJZuocUGN6YzYsNkl9INPHMg6FlCTCB/yQZPQYArH1HAF4OxajMvJC3oqX1y56ufB8S25zOS6CqMmyHAUDvn+BoBGdgd1g4Upsp4C4DgGz34ySwgDD0EpNPz6zOLywoyM7G9iHNDcDKTnVZOnwKAFjP38Gn9nb9CgCgrjFSosGVTMnwOA8GWwAAnC/KGUJAFouynEoCjBAMM+1Y3nGeCKORp2Qks6PeoV5uwhKCRQpWpopXfopi+HuxUHXq6wCAuJ6++tPv2U5vBDIOAYD4HtcNBv9irv79HJ6/i/kDAPB2PWVIzx83pdzy7+4oCfAYFhqPXXj6Tr5GCjBMVkG7hokq6JktmeZxo9PBFuOn/3AEAH/6Wzxe4FgCYwmMJfCNSuC1AMDMAOif+rHpv95uaF+DgzFrgGLDtt3jHoAc1KagjqHjPScEpE68fB5PhIC08nkZAOjzr0yKpwDAHnAHSZi9lm3OLpBL5Va9m5gmHBOCYBNmBiCZgpzYKSRD7L3m7VfDQaosKCaI/N2semjZAxCgnYFCpQCL2ZdDQAjsMbVXqcX2gmphH2DoiQkAZiABwuWMEwTKfwEozpecQMELkNcNb0EljgQguOR2BioR/pHLp8wWvIVmuuR0YNWFNsE2CIFJrieyMDE3cIfv8d4TXPwFe47bIUBjvVFiIczcA1SD5LALIErG6v1n8I9AV0huJ0z/Je1F3lcRymFPPoN/BP1S8AektzSNr0xBSIg38v4DUxCkw8QmREiHEoF1nfAE5D7rbzTBbecQ4R/2AqyehjarD2ZgsBPNaEFZ2SNQoSEtJZjf2dMvphLYztsYAMR7mNjz2krz/8vAg0MP7L9Yy7kyzDRxb5/rOIBwdB4PAY5vyQAcZv21VsjX53N9jAFo5p99uw51U/maX5MBeKg8D5/H8Jzp/Pyi3N3ccLPJbk1G1fVyz9CPv/9+Ua6vrsuHiznTgJeT+/Cei+dirxRgB+5sNvch15fE8p4AC0I9wPSD9NKpvq6fAPzwPAfxZS1QHcxVAICUahIAjGaB/mlqn/EC+PXYq7K1g/nq7bwwQ0ZgZXRDzhuSzDhgRyrcAQD9/DR2W74fFQAMBAohSV4YUp9lBl/YPpiZWxG7h/cK11Lbnkg5xkIRWeROATbDnf1gyF8H2J/2+HyKATgr8tR1O27fWntFdhfYdE/JPEwegLjexxiA+f6RpBjMRLdbAgD1qwUAOTD+pvD6m5WzxbaAODWf6b6dL73wpt+DgUegeS1rhhUA6R3a6cYAdFuv4zkFWgtwVgD4HDMAyO2i+jEV2v6y0c4JUBRg6MU9LyAqrVlMWgHAm0etM9Tv4BhKekf7jDZ4EwUDYBSA39mskAEIAJAMwOWC6cA+z/vtnMDfP75MypfPnwkAwgtwHSE9h1KARwAw2p+vCQDS02WhionKOgKAjzXtIwD4aM83fjmWwFgCYwmMJXB0CYwA4I/HANRkqk1Q7Kkkaa/9Bu3lJ3lQ2wZef5pZ0PcPktkS0uGYSMmbMJiBKbUX24i55+PsNDGZCCwjGEj2nPZtL0CBimYIir0hoC/Oy0EgTgUGJkeT9wgBmUqau1iI8YeJLL6DN6ABQKYPB6MPkl8BgmBOLAgAmvFHz6C5TMLB9DOjT16AOh7SgsX8i4kM2I08V6QfT8t+Cp/CJrcGAKjJzvDE3AwXT7owP65ecykEBMBLA9mojyUAyMTCjWSHAAJ3u3Ww3oIdU8MsGvPPgCC97gx8bdchCRZA4WOR+RbMPE/ozdQDMGFPvgzaZekvUiUZQBIAHUI/7N1EZlOEJlTfQaf99lKBKdliCrClv04tDu+syuALj8C4LkAlGQA0E9AA4DbAAEuBzQzU/QCYGRPwYBCqDBrzyOEkdUIf27mRdUjCzwoAkkUcbYjTQ/Hcoc4cen3vAKA98Mik3SvcAwDg9fV1+ZeP5wQAP14tyrt378pif1cBQErtC5RqAgDxfrW6C8m8mFVgXOH71XZZpb58D4SPTNcpAb/VWsw/MAAlFQ5fzAQAso6G6apVtscCgGhPdN90XPcPAHy8eKF+ICSfPYabQZwKgJuRGx6btf4nP0AeLyTFYJarDRejTABgq0tmqmH/+TzdBrnO+Tk10Kbreh0AkPcx+bESAEsLZDiXYwDAgEoC7G9SX17LgAQ4PzcAuLQAEUzjkAIfCwBenMXCG6XeTSq+swR4Ky+89X5O4AsLNnnBwvfLjP/HAEBeTzCbVZfFTsdLrGwBkH5pQVAS4D4AOLP0PBVGltzi+tEXYIGGzxrbeT0nvC/h2buc7AmInp8pAOx8ueCCn6mNd+uZwj9upuXTp0/lj5t9ubu7HQHAg61394uvJgFGJURHggcdA5zcqYzo69DdGQHAI+vs+LOxBMYSGEtgLIEnSuBbAIBDp/AYK/BYBmD/3OuEgQBWF4x58P47ZgB64uVyq6BeTOi6gF74/MVEzzKezsTFCXwBvJEBWFmBzeOoSbQELvq9PYG0T/sNYdIRIGJM9FpCriZ6AOoyUOaxHgBLAm34LwGMBPNCKtwBAM0EXCy4P0iCJQ2WBIhgIph+c3kL4rwk5Q0AMBJ/ASASEIykYAGAAvwAXIIR6GsA+IdU4I4HlKVgIRHGhK0Z3j+sb5go9eVtnMRaYhoTT0sRqzQXMlYw6MD+w8L4bkMgYbuSJyBAwMrWC3DLDDsCaJ6UmVkYEuMqe43tFYABhoUltapxYPCZbYgx+gYMAIIaAgrF3ENISfYabP6EK4QgpH0TACTjT16BOscGlPBacJwqvdV5mRnTrtUTQXllcTKa5M99BiBVlzh2TKwZypHYhQYWLC1uwKG9/0KCbAlkAjqyvPSrA4BO3+wFL/j6c/ua5cQVkEwSywzMte0tWY+FAXsaOjwiJXji+cFkG4wa+IuxrZq2+5HPxcd6bQbg0HUf6uYekwHjucO5gQGIBYH355NydXVZfr+elQ8fPpS/vb8ol1dXZboDADgtZXcfzNjwutwK+EPqL55TS9/XG0nYAbjg72qNxOwNYTjWfXj8bbY1/GNrbzNIPyl9n8lrz7740Y7A8sCvTv/Z8+Dr9xtOKzbDO/cvYm4/BQAGo9XemQcAwCwdxjHsBYu098Ysa56qcIvt3svu/NbXX7YCXOu1BwOw9k9mHNYU3FYbvB2ZhHH+ZgCazZpTvgWgiSFPVnh6ud91eWaAsvsMpnNNXn/2Tuw/DyYrArBjO+72KiTZYP6hf7I37vl0TYALDEB64i4kYbfFhr0iETpDBnkClgkAbiNl2Naz02CW7pv0tyMBDgZ/nykn8DT8WbcaU9iaod6rAAC5cBjMUzAAucDWAwDNEPW27m8gZZanrfoFAOasw4kZuZjPyyUAwNm8nJ9hkQ+WIVrAu93M2FYhBORzAIA3t7dls436lyTxnfv9BNP2UJvzs33+1QBANUTNL6Xqv2H2+YsVfi6HwxVoBAAPdvRRZ4bkNz/bAzlez1gCYwmMJfAaJfAzAYB14NgDACtglkDBQ0EdbYLVDXQYBCXz/h5JAm6svH5IxLAEOE/QOpO1AQAwj6HsBdhMzLssQDP3ngIAfUynKmYAUIBeAHvhvQRmCZl0YAA63ZcAYjATDJwZEARARw+nYCAm03Ex/JJ8KIA+g3b8CzZBeAFKUhTMwAgDAeNEAJ4BQE0GAADSMwiAICZUAR4SAKRUeFE9/8gQCqCP+8/phmQETsve0ucD9cqjtTwJHQIAJ8FsA1PPDDhKaBECQuafgEB4AVoOjHtkll8F0JzyG1JdMwodAuJgELw3GGi/QYNslCymSR3PIxhy8vyznBeAX5exaBASDCiHexDQoHQLoKWYTpYYAxCs4SUBAPo7XVMD+Jzq65TfCi45tZcsQ01swUDU92DUAFCJCW8AML5WgoM2lw/PQZRrV/4r83m83owB+MYAoNsYPN/wxoN8HlK61VoAIMtswMftewAAcx/ZBW2R/qvXbCJvteuzfbm8FAD48beP5W/vL8vFxUWZ7u75u8l+FYD5MAAI6S+ABjD8AIwgBdhAHz0Cgzm13UoqvNpE2M5OzK9NhD9kAJBlaC+9A0BFA/i6I4K2cOR+xgytHlP8SACwy1DTs1Pvf6SS537VDEBbRXDhJ9pclnsAgGaOmalY2aa2UugBgGY2un/y/h16kvvqDBwCwOLiRWhD2X6yzW0p39lLLwOAeZ8tzbgbhuKyOAR4DwGArJMOKUkAoBna2CclwAGkMfRjumY/tlxgIQ192orAFxbE9FL/DAAQ9a96AO4UCoJUYLXV+vVuAADkAmFVDgRGM1D/DAKaBai2tcvsx/0xAJglwH0A0OMMj18qYEsJs5LrAQJCIs86g3EDlAYhjb4k039RLs6XBADtP3y3nTNf4s+7Uj5/+VL++LLj3xEA7LYXh959VQAwH7RvCHnc6f34v+IqMwaUyfR4+KpGAPDQ3UZDjs4FJr5oLOAp+WQK2I9fdcYrGEtgLIGxBF5cAt8SAGwDO3nHHXq9lAFYJyNHAID+7WNegM/xATyGYZj3F0PvgwudnQmHZb1V0hWMjSqhNQuwlWuT6ZqJkZh7ZgD2WICYQFW5U2KG2NjdpvK+Dg/YDfQ5VMQSopmBwjCGJ3hIxYcZgKoDkOpy4hXfQ6Js/z8x/uDdJwkw037BdoAXoNN/yf6D5DeAP0iAwQBcaFwFYE8egJIJ2y9wiiAQboR9wxPwrAsAxnnDAxDb7EI6B0megUdeQEigO2PZuDdDwIilsg79qIBTAIAA2SSXhc/ehsAfgcBIBd6RYafZm4E8JvEmhp1kbfpdZhZyTGRPssT+E+POZvFOEA5WHxhKnIAJyINkDS+Fgch/UOCi/LoAwAkolISL3k1V7qsJuCVdnECGxyBCP1Q28tTbhKeWAU5fM5SUuL5phCzUSWh4+Hlii/MhABjpnwYwKtOvAoUqR4WOdNl/uM4fHQCs7WJiTdbPAijldQagI+B4eK7xGFGhX9e/fwBQ17ic7stysSiXZ/tyAQDwalk+fvyt/O3DWQcAnEN6HwC5pIkAU9Zltd7x7/1Kkv0V6ifCb7azYOyGB2AATvT420LajzTabVlBAkw2lbzbVE/BAIx7MgAAsp02/hZMKi4uDCxKZQYgm6u+VYS99AISRWhH7R/pbaf3fn5cV3IdqZ6mibyD3WRP2D4AiOfX+9J5DzMA5a0Hr9QmOfdClBjv6rda6rHOniCY63SPAciFlthflsNiYUnbip3eadMNiAWT7RgGYN7eAKA/q0DhPu53AIBg7GXgEgAgF9eC0X42g2clmH87An/T6ZoANtJw+buaeq765FAatJusbwDU6MsaacP1MtUH29LC5+kFv6GycB8kMDX2l8pcTD95FIIhagAQ/el0Et6TcR/60mPve7NOC0Fg1EZ/hPqI811Od1zwAwDINOCFQkH2cz1/m3JOBu5ft7PyOTwAv3z+UlYbV/xgAvYWMX41Elqnsqc33wwAPHQCP/PnaGjQqazubmnGcH55yffDlW8EAA/VBTTiWJkEAIiB6QgA/sxPzXhtYwmMJfAaJfCtAMA8mObkfQQAq9Ro6D6+FADEvhzI4UmQpFjNe8nSKf6W6b0hA44QkAoChmeTwbksfaKnTyik5Mmn/ZApFynClqzV7ekD1bwAARzqHCQR478j3IP7SiEgBgDFEBQACKYggb/KAjQDEYDdrEwA+AWzD4yAxRLJvwAKxRQAw695/yEBWKnBTv5lojAmyziPGSZTmwgLweTFYCb5ILU+D4HX/fv7FAAIthAlttuVPP/A/Ntsyt5/CT5smgyYgJ7SEvEyqw5egZxIVmAwWDsO4ICc1/LgAMPIRHJASCxI5zRGAX0C/xQ2EpJgMvvk37fmuSglmEBJkXehJt0ydcfL0mB7PbUQDgGJmIiaHeRUTAElAE52BAA9eachfQ3xiIloAgCztK4CfT058DEAoCfmfQlwh2kUE+BXCwE5kQHo+pdl0/WzypRMoM8BAHAIzGYb8wYSYBw3l/kxfWEHsIJkMTw9FwAAl8tyudyVq6ur8vFyUT7+9lv5+4fzcnF+XqZ7MQCnCN85AACCDXl3j+d0W+5h37nF35B0AuAOGbyeLwE+AgCRmh3PbJFk+CkAsIZQ9ADAfhm4LeoDgO4XKkMQYU5gcBOwQ19xAACER2d6ZlodamnkuY44dKRKgBMDEOVgANDnAwCw8xxFB5MBwNy+yleuAX+9MPZXBwB9vXmhLNdDj2ueYgB6P30AcBv1AcxovLy/mcO2AgBczsQAXMy26scOAIBlv2A7Cgkt06kZpiEAUF6eqn8tNflxALA/JvFzT9A6Foi8IFXLymFdjwCATZEgABP31VYGYioCMA/PWgKAeK7QP2jMAA9A9NkAAPEcAwAEFjABclpKudvBi3NbAUBLgdcBAFapeY/JPAKAuosjAHhM7/KC3xj8O784L//1//yvpNT/27/9G1eRiGCnVTixIzdPHKUvMXrBSf2Am6DTUQJh31Pi8ErmD3iZ4ymPJTCWwE9QAmmB/dGrCeXZV73ibwUAcgJlI/kfEABsk5R2O4ZAOn87xCx8DgOwfzweC57JWZoTDL56zAryKeXRLEAzAjII6O/IGGA6n/pOvyfwlUzbO5/HfQRzz2wSAImWfFUfPaYpGhxsoRkYt1fGH72WggkYv52GmblDQJQSPCvnS4FzAPcAzjEFmN5HAvow0RR4J2DwKQ/A2ULSYAB8mEgpDRhJggEqxnEn8xSkQkAwpMIBaJqJkOt4//7lia3ZMtX7L4zo4Q1IxtwOgXgC/QjQIUgDLED4AQJICwmvwzI4SM8TumCyOQ1YDEAw9QI0pKdf8+kD869O4iiRszegQBZ7/QFgNNsvp/5WBl/Ie2vqKd9vKcHFdZhlaImxGYM6Nhh/mGwIxSRYyFTgzMgT0AAmi4EGThDNhgwvQTAIDVR6P9inj4tQEAOjTXWD4zUAogNEJAlwHwDkezJ4kieh/x3MmiGg6lkpwC8AALvnP5BC3JFvNqYTWWSPMABzZ3QIEPRvKnNsIAW5s58nvj/UAT4XAFS9AnBsBql8y+YzAYDvz2fl+uqqvL+el48fPpTf3wUAGBLg6fauAoBiVt1XBiDmbjf3+GxNoGUDRuBWQSmNHecUYF0RAAh6BIY0XsCg6n1mALqfcV9dLR4sYj7AAPQ4o6X6NgJJhwX4AgAw3+MqpTfzaxvy0WDiA1BEP8CFmlis0fbd88lp1Go/2zMlBmDNRa5AkZiQkjgvnLo9YB9GZlvyAGSbk9rJfr89yABMKcm5H871HJ8fCwCyBLLVAYAutr8tJAq/mU8cilXYT53NwXgDA34tAHByz79Lpt4rxESN6IL1CGntqI9oWjupwGCqwsch+n7UO/X7D5mPYBq2cUb3N7Z1YFiH7Szix3lBbzJV+AxDQRDiNQ2v5gnSgDXe4NghGLDuB5BmrD5CfZYBwHo+e5UHQkDI9I/neTo740/u90tu94/7Oa0L/nlTyufPnyiF5j2w1DwAwBH467a4IwB4qAc68XM0MtDk/5f//J/L//Xf/lv593//9/I//sd/L/c3N+X86noEAE8s33HzsQTGEhhL4HsrAeSutgF0HgSLGVC/C1bU0G9f65p+dQCQE40DgSB9wK7P7joWAOQxajpvXqQ77AGYt6n/HgAA8/n7XtoL0N/ZjP0xADBPLhvDoS2scWU+GIKVWUJpUkh3KfWJ1EcCY0obVkpvSn4kc64Bh5yAR5Eo+APDf5mEE9xzUEfPCxBMlUWPITjveQBO5mICzCH1RfpveADKBxAAoT53GMiEIOKUciqZwEcSMBYXQxrGa5kpjITG9pRMif3YZacMS9zN/sO9yQAgJztk9mHCdq8QgWAC7pgEjBAQp/gGeBfAnkEsTPAMhhn8I+hW2RMbMXiSB6CTeRs7r6UtMiA1JpCZ+Wc2nth8jflXfQUB5jGtWOdJwI7pvmJx9AFAyZft1dcSgO3dp+uzX9++IM1Xx7XXX0zkAgCk1yBPPrzVokm1FHgIACRQk9ItXabcM6TGKSmUHyWw0MfpA15m1rwFAKhzDADlkRAQ/e7XAADdtx4CAMH8e/gHZWEAACAASURBVP/+fflwNdffy7kYgAkABJNKqdao4/d8RpHuCwkwAEB6rFEqvzkIAArYhp+nGH/rMiND6zEAsA9IETAZYAASwE2WEfFk1BRzf+/2S32EF37s3fY4A7CNRxpAZz9S7i9CGswEzwCggUeeYwCXbQwChiH6RPeRAoj8/B8LAOJxHwKx3goAHEoBzouh1et06/YqUoHj+X0OAIjyr0zIYACu17EQEwAgmKfwkqWVAhnaWpzDQlZ/3MF+igtjLbylDxJmAFBAXRvD9gFAh35hAc8AIIBB1sfwMIQ3sF9itoMB6EUqMGvbwhDPL8YLAP4gAV4uJgQCDQDe7QCE7ssfd7Ny8+VL+etuUv76669BAPC1xtU/035GAPAr3k0ULpKm/vVf/5VR1f/zf/7fZABigPrwNUqAv+KtGHc9lsBYAmMJvKAEuu0yJhgc1MYA1xIcTIA5wEoTsjpYp8QQhvPywML22xgHe2BmyYzfe/+Y0HLgt9MGlTkYxzcT4MHC+F4SGkyMPdDubB8l0Qe+hgromN88JvvN+xza19Cq7CHwcn/AA9DH6AB3B8LGumDO8MD4RwAANcET4GYpsAf57fMWukbpbaQpAggk8EffPjEF67bBRLQUWECewUCl+WJ7y3NdVhro6/kwM9FegvoO8HjzAGwMP7D1JPFdTGHwDYBQ7x0QQkkwPJFo6wfvPwGKhzwA8bm8AkP2C9kQ/P7sKZikzTgeYyUABMLzj+BgsCYpFW7A7mPPQgaDEP5BFQiDNiCt3YhhBP88sPCQ+ouJGth/8GxC2igiRAkSyhfLEy57ABr4Iwulpv8G86+X/mvPv8zsEwOpSbr4fiMA7hDgZxDRgCEkwGQvOnwjJQKb4SSwMBKBCVwCADQDD7Y48kDz73JYByaueBnQQdm1CaMBRHkSNkYVgEO1r5bmOnSFZXgkAJg9Am3eX4G2ANKc/LwPc/0RAHzIQMzt/UuYfLr/j++33089BgACOPjtclGu3717FAAE4GeJ/HqzYjjPels4Z7tZbQkA0uNvEwAgGV3x/DmEgkAPJP5iAG4m8w4AKGnmtoaGwIM0A4C1Le1ffo8J2JQGLQTkMQDwoQQ4wiTsARgp2i7XWv6UBQvA933xd+432I8gWCn6Il1DCyXp9P8JAGzHEnNT+40U+/Dqw0ITXliA8n49XrA6jAs1z2AAqp/r+gAacDWjsm9r8tTAkd6nuc6G9x9DSLgIIkYg09IxFowdzsuekl8UC5l+SP8Fg24JnAAMQDEBlwEZDAGA7EdoyQCP1gCcKwA9vFhVlQMM2ZiHIsDKgAnvh+83+gZ7F2ZPRQHN20j9dbhX4fXMp7uwIAHzD4uG2mEGAHm/K3tc/dIGHoDRP+j4Yv5jfwD+DAC6f15vzwUA3gsA/PN+SgDw1kD1gXCdp+7nr/L9CAB+5TuNB2Z1d0cJCjqiw68RAPzKt2Lc/VgCYwmMJfDMEhgGAD2gMaACcIImxZAYzudc8MGEwnK/Kp/YB7MoVkQ9sK4AYHjxeP/0vtrtHgUAyVCKAXeVqfwCAKCBzSGw7jGpxykA4DBYGX53CSjiROYAAKkJSBuY89/BAPR3dSI4EAbCgXRN8QuJLb0AzfJooSBi6jXz89cGAOX715IBBQBK6sOJW0oBZuLuIADYJL4IBclSoiwJFmNQjD1IgMkEiLAPeAAy7IPJifMCCbA9APV+EWyHJlWrsrXpjB5zYgAqYbAyG5N8ujOR7dzrrim9pYgEnwiyQdorzz6wiTjoRoJjsACZIgogUGhdTePF8cyO2G4CUAtwzQAXwkQorU3hHxX8o4QWEt0AKSBDjtCMJv3VORKkoyw5UiTJ8Au2Snj7ESQsYEcJAJRENxIcg0VnRiBBAzI7ImQkAEBPiMUUbMw/p3WaQcXJX0yWPRGtwCIXWbKk8iEAWMNRYlK+SSEDhxiAfQCwgX86nsE/ns93CgDmxR6dfwtjYNvyg0iAfc9zW/kYKNgHAA0cgWtxfn5efrtclsurSwKA795dl49XSzIAZ/sVn8vJ+obel2sGKID1d890UUgJUd9vEQZCgFC+7pAAy2NTz1ZNgd1psQ9ABl5rAIbYHx7tDRYJBYDDO5PPdyzQ5UUGso8PAIBugzIAyPOPD9wW13CnlALc9QA8DAB2yjkAQKTsdpOyI5QiFpIaW9wM8Lag1Gk3BwBA3uNqByDGGEqPIF2EWtlTVozDACPDHuoxANDHNljo98cCgIckv/1BZA4B4TYJAJSlgiwQwMgjazCuwQAgrosS1+mGfc/Zcqv0+ikswwAAxkJflLc9AMEAfAoAHHpu6sJxpBCbYS9rkAYAetxKq4dgZWd7AACAXJizxzAX6qZKN6YH8WEAUA9A+P9Fur09NAHE44U/OB9LfwEAwvMX7H68NvsLPk//XM3LFzAAVwIAv6xjoT5Jjp858P8lfj4CgF/xNsvbzysh6jhkOP0U2PcVT2rc9VgCYwmMJTCWwIES6LbN5CyhvU6SFgEc8jbxSufl1QVDii7OJS26v70rn798KevVigMTSTWgl8Mq67Tsw3cF6YAc6MSEdj/VwMaDLDAKh/qLCTSQMaHDX6f72SPGE4F9ABVmxmySBCMXQF6ZHSqYx5hPPP4jwR+dCUAGvgb9fLpet0nB1gHN2kD+QJpfMAaWZyonsDdYrllG9QizawhUZHkf8CDqlGUPHHr0XKNecd8JSPN7Mk55TDHK6ucJAPSAnROn9BtLdfl9MNrI/ANTg3MQJ/Ri1B4TrxreobNGKAcmJHhlxp/S/yQf4u8CgHTgR/b+ExsxJowBrtnjzyw/4OGc8ISHEHZLJgEmgfTuC1N4sgPB7BMAmNN/Jf+FHBipvwLizfiDFJhSp0Wk/GIf2FeUAebr+H4GCTDON5iRYATm+95/DlzelnphAsUJl83eg8G22whoAAA4FP7BNOBgAtbkXU6KFK5h9h/Oxam7BLICWDRbMBuqkyEXYSBBUBYgB6AjwjxMsAM+1hKKBf7JpF1sPIePUFpG77/mCYXtDMhh4sbzYipl8h+ktFIMaAKDZABKyuvfNQZhk/jC2xAvAIZ8fnn85B3YAQlbKrB+i3thpqAnlDonA2UASNUu+K/K2tfjNgN/CYj2CDV5cs17kL6vgGJOoBxI683HyPuzWb7bj/5Efsin78Fveifc2X+W8/VM8nN7lv/d3/+xAMmhazh0nPz7/Mw9vL6HcylMasVQxrO+FQB4dcb+GdJfSIDfXc74flHuWB8n2zWZftvtHYHAFQI/7u/L/UoA33ozI0N3TdISgEIxlTZViq3QhbKX9HcT3o4ANLBfM6j8/PieO5X1uQCgGVwYl+A83O544YJtfkp7x+9YjnFeft+Yd91+tzJdq/9lAJbxPPn86Q0bYVPsIyI8Sn2R+630UPA8IAfu3fmeokH93LTMAgB0v5dDrvJzU8szxlF+b6C1/6y4P/RZVO/FB8jrcA3NMl8eKx03A4DyUBWDTh6ALgsBsLOJ+t05GO/zWTmfu19ds3+bTzfsx84WAAZnlQlJV0R6uMoDEIxT9Auop/QCZJiGrRc0hqx9VUpDh9WGwrPCY3fa0pjVMEbYTShY3E66Dcb5SUWgNhX9Oq8L4V/08/VxVf+q0iAAbi98KzRKoSYuLz/rqNMC/pSGjPcobxx3XS45tvvzbsZw0D9uduXLl5tyv8c5oU53rXeeam++l++Pse855lyfwprM6JzMllf7lhA3TBs95oDjb8YSGEtgLIGxBMYS+DFLYBgAzJiOvMwwMENIAVZuF+XDh/fl+vqqXF+ekWFw8/lL+Y//+I/y5eamfP70qdzfrTkAnEwkodwBjEDC4mTJYsK8kAPHiQBATr4xUc2Tx1ygMZDPK7kcgPdW5LHijIFXZTYcUFb9DABgH7TjgDQ0M5RX9qRlmiQ9TwL8LQBAT3Z4PwOwbQyPrueepb6Sph8GAPU7XKtCROr/kfALANDH5X6CCQAA0JM5++JRIhvMQk80wQGo4R8hETbLQgBknF8Yxi844cAEQddjQLBKfMPzbwl2QTIXd3owJMA4HzP/YKsCJgLAPwKHy8YGZGpgyIntBQhgkOcX4SCQ4gEwmE4DWMd5YaIRz2sFZw+xOtPEmvUstKxmmwGo48Rmu3kAAJIJGKEg2A6/EfgGhpE98Rz2EUBW+CZ5vzimZLwtUbHKd8nSC287SKzISNoE8GaJmkJKDBj6vDMA6AllBgApaQ5gD5MJMwwBXJpZaAku2SQ4PoAyMhHFUDR4SZAzZNP4na6pAYAKNNHv/SybJVglxw4LqImmsZ/KQAyAtpr0twl5Buz63nlqkxsA+BCIinTP7xgAfADefecAIJ7vq+trSnFvbm8ftN8dT91gg7Fe7PbRDyJAaEdmPjwAry6vyvuLWfnw4UO5vpgSGFzs7wSOIEkVQMrmroZ9AAC8hTcnQHR4rm0R6iHgWkzA4wBASPoBFOK8BAAajJY3ZW632eYfYADWRb39vvYLSNFVwy1gOwOA+BgLgwxQrKEdgdBZalvHFy3sxnU995dVkp+kwNx/9Ds8BfYxloI2z8FOv1y1pb2FPnDjEvNMfdHjAODQM+iFVJ+7AUDXCw+hWn+oT44FAPsLnQbADzEAubBCmWu0hyEVnsJqYgAAPJvJI3cxVwrwIQAQQDNeWFhm/7GfVQAQ9WsV7byZ2h12swuBC3wYI0kCjP4PC9q+lyqzaJ+rhY0ITC772WT9AACU3y/CusDGj+oZ4wkzc+vdD6ku+g31eRPZYoSXpur0rCwXhQAgAH2UG+4zLW5m73j9/7ydltu7u/LnXSEAeLeT1c4znQRSybztP18LANRzcJhwxj4b85IRAHzbGz4efSyBsQTGEvjeSyB3TE+tLn3v1+IBLAe8iYlVB4kACKqXjT1MNEDDyi3DB8Kc+O//8kHm4u8vy8ePHwn6/a//53+Vf/7jr/Lp06dgADZmCwb+ZDJhUBMr6ApH0IiJakB4u6wkzTMDxh6BnqA2rzUMiCC9kNcaBo8YKMFrEIOou9Wm3N7elvuQwtXJxM4JsZ4YDN+1PvOp/6tTGYD9AU+faaMJwcOFyT7o158UMAGWk/2vBwAeOjdNLA77x/Hce/WuAk09NmCTQOXQkZhkJUZf2z48+wJgax5/GjhjCF0BPZixx+23N6BAuybhIfsvWB2auFjiI4B5Aa8es+YSW5BlQJAxvP+KEiOZCoiJTvj9YcKA7QEE0rsvGHqWJjFd0EEkc9TvWWX3QRIEhqDBP7MA6a0UEmF4AhJohMR4PiMg6Ik3pMUGORECwnOG3DhdD547sxuHnhDXzGoKH5JYT5b2AepB0wRGEDRhlBTiGV9vChiCmCgiLhd/ncRrCVZlAu4F8EEyXIEzp16GJNeLB2g3/G8CcgHASZIo5pCfF6c8QmpcmXs1YVjMFQKMTCQWkOH3TJt0ui8lbm0fPEdL3wIEIQDoNFSXU0xY5Q2IYxgAjDAShni089W1tLTPdvwWjiEQ8zgA0BPFdv9aW+MyGgIAH4BqcZ6aPLfVFgMF2VvL9ajPIvTnr80A/B4AwPzs9M+n/1zheQNIh3oGMM6gdCu3FKo1AADScmACIGVZfr9eEgC8Wk7Kb799LFfnkgYvi0J5AACS4be5Y39rBuDtvdOukfqrUA8BgBGyEPfYTFoCg5R4LuI5QSjDlvsk8L7H9ocBQNQPM65zebS0X33q9lxjhaxQaCFMansDAIz+0wtYltb6uemXPST0nfoZklYzXJtXZ5OM5kWSJgnW9079zSBmp+/eC9jJx9TiUlyvGeaxwHkQgE9MPGxZPUFZTo3d5nLwuKMyKj3eO7DQc8gb8BAACI9Vh3LgnKvlSw8AxOFY3+di4hkAnE6VAny+DC9EWGCQyTkPewkxqysDcBcM1O2cgCAUH2bUsTzivnpc64U3MOsEAKq8831q7dGekmzVmWBSYyHci4Q4N0qAZ2W+MKPe4wwpD+ooMwDpPeLhQ+pLQJ0embFQFAxyjRMMVKr/wUIRPt9OLxii9el2TgbgP+9KubkBAxDevZMqxe/X7+/9/WsCgL5fQ/tk3zwCgN97dRjPbyyBsQTGEnj7EvhVAMA6gE0AIAYwGAABGAHzD0AFpAmYSHx8fylp0fVZ+e2338la+H//9/8u//jjn+XPP/8sd3erGHwF8DCbUuIxW5xVsE6DrvC22mpgtF3tZEYe5vseeFNttNuVWQBMAg8FqABQvLy8lOxzruN9vrmjFPnL6o4rrG2k7UCq7op8v6Z9DQCQA82ex50HnxkA9GD/JQCgJ1OeQOWJgyYYpzMAc1n1z/GtAUCcG6U4NeSjAYC6fk0Y91ihJ8jnCRtYgBrQ42UmoCWzAAAbSDgp850AvL5c2PeTAB8mAGbUJQBQALgAQTAS+HzRiw91WlJg/FWIhwC8Oeo5gcCF6v0C/+6yAPld/AYezAQIaXjO2RafX7MAK7gZKcD43oAfn6OQAh9qgeWt1thlmtSAwRdeWJGai5RepugCcEACMJ7tDTwAwT7aFBB6OGHDv+0fSAlueOLt8Dkd5SXx4mSppevys5QEjMmnTeg1+VOIAeZdTvzNIRwGGs1A7Et/DfYJAFQSMCWIWGwga1nlkNl/KAscrwF2+F6M58qQdKhHMAPFWIzvOeELYDCV8c8GAOa2qQ/+aRLXpW/3ZY3DoEhOpe9ubyAK+8avhiTF/fr+AEQ8gWLzFAA4BEJ0wdLHAUBIJ8HUBwPw9+tzWnNcn03ZT1+d7QUATu7ZL08hawfwt76Rb+9uT9DxWADQElCn/e5KMLTgIXgEAKh2Ep53KvEMAtoCgp97YSgYfK4XYAKibPICEtvnAQCQnw+wgjplmwBAHiOQP6VpK/07vywl7hyf/YfCnA6Fgrh/mBwAALFQ5XLRwlO7xnz8CtKn0Ae2HwEg0l816nhm8b8EABySvQ8BgGRKb8IHFosmaJfj/MAA1P3c8p7CMgP9zXKmUI75TCEgs9mK75eLnRaKQ8o7CaUIFmzYnwQDcAVvSgKCApoBAKJ++3bZU7YPAIL5x4W8WEAe6udw3X0AUOffFhsNAM7mvo4IdUH/TkDe3pBxH2Mo6gUopBgrOKudge+7mIoCAPdhPbKenHN8/Pl+We7ubhkCAiDwNlL2tmbmH+q4v9PPRwDwO70x42m9fgn0QYXsnfjY0fqeBq9/ZuMexxIYS8CD08dK4sdlA2po1Ey1W8ovB8p1oN08TDRQknxwudhygnF5viwXFxfl8nxerq6uBLp9/lz++uszGYD392KgwVMFvz+/OuME5HyxFACzh3/LuqzvbjlQxFopBnzzvU3FxYK43cKPCEwFMXAswcEKNplP9EiZ6VwuL8rZ5QUHkJ++3NAc+a/bGzIBwQjkADkmKrsSUuR437/XXwMAPAT+sZgGvLaOAQB93p4Q1InUIMPz2wKAPrcO8yFXvAM+gNiuMQANWAYjlXLd5ulXJ1QxKOd7AGd+Hx5MeSLFSaW9mwDUVf8msfzIxitI+wvZEhmwkV4ZISALeEFR1h4DfG7XwAcDiPb4E/NATEAzDyT1lbQXc0Z6eCEdOD4n8xYpwJggUV4EiZSAx6W9/8gEVOhH9gJ0KIh9CyH5VaiIpEL2AywMIZkVpXOGVBoHjYkEPhsCJuz515dauR7i+SZYBj8wTAQDAATzDx5G8AAksyi8AOHtZPZcA9OoHxSTL4CwIc8/blfBQU2olC/S0hxp/h0TLTPl6MFkCXEwA1qoh5h8fq9zMlMREqJ5PV9JkQ3gBUgZKaNO6wTAJQBQEuTKcA7PQ7YBYQyPf2PqnAErm5d7alsDCgJIdLnDqzAzB11u+fc6VjTPIR12eIbPA3+/NgNwBACfHmsdAgD7cwg0Z5T3T7ZcaPt4fcY+8f35rLx7965czOUNCAYggbOtvDk3W3gCwuNP/e3dSvVH6b/bsiaADrDNzNIIR4iFOwOAbi9W+wkZv5bSWwJsT0BLgNWPY5Wjm56b2xu2y1FPGyOwPRcGAL0N3juVvS7MHADQXPLujjLIlZ+7ysz18xjtYn+RjucQthNqL6Gc6LITdcwYf1WIqlsHbE3iBacavtbzMs4AZR4DPAUAemzr665MxcQA7AeIDNVSA4BeCJIUGYu3aP9au+kwlSYBboAY+7HJRsqS+V6ed/AAJCNwp4Xiso7Dqy82k1vMU9RfMP8aAGgJMEaflntyvBvlXT37qEhBPxiMvfDyq+F00UAOAYDYH/r3HN4F7z9cB/5aMUNJtwHAWADE/tVfwYICXpkRkoN2OFku2Iu4heNpbHG/XxK4/+t2xuf1r5X+3m8UWrOdoF/68TIXRgDw6b5g/MVPUAKPVfRsXNoa9WZmmi//R3zIf4LbN17CT1ICx3Y4g5PfJ3wmvu8iehoA1CCxpd6ZqYSyWC63SiWb4t8LMgJpUrwXg2C1wuBf3lV87aecgJwHI2E5l5nzdrcWIwgMvfVaXoHwPplIykCPlO2ufF7LnHy11iTfaaBnHDSC4aTrAUhCE+kzfT6dL8vt7U354/Nf5ebLDQFBmp5b+zlRQr2ZC/179q0BQHiEHXMOh0DBUwFAH5urz3PJv1gPHkn2VT15KFPOLMD+b/rSrsygyL89BgDkwD4BVGaxGgDU+aMeR7piTMj4eXj0YQLqYA8CYElCTC8py3sre1BA39JM1JkmeQrVaH6FlUFoJmAwHijtNfOP5uEAEUPKzgmJPhMLUAAgvQMj1GMZXoFV9rsQ008A4LxMIzGQoSAhK+YxwFYMlp8mzAIBJ9NgCAaj1iAgnsfH2khPzDMA2AF0dvDc25bdOoDAAAC360gLBzAYPoD8G9KozLIjkGXvvwj4MBhoJqDf00cwGH84DwCKluJa+qvfBFBXJb3yEZS8t2siT1lykgKzvWDCJUI9NCHzttU7KliQkv0a8GthHf5d9g5kmEK8KkuRzKNo81JCMADATjppDfUQgLpNhvd98I/NMQFDMSNtiK5DP2TOPQUAAtTsMJefKQEeAcAHTf6DD54DALLdm+4eAIDX19flfLbuAoB45sieVQgIPNsMAApYURiCAUAT5ADoMB21plJrwc4Mpk0Ahuu1GHoVkHHCtpnUBwBA1sRYSDEASGZ27WZCwtfrd6pUdQIAxjYfhxl0LughALAtYkQ4TmLkGug0SNhnALZ+tHkDdvtIh5OICdd/DQGA/F3fGzmAyG4IT2MAsv3JtLKe+iCnKg/14/RrTjLz/nn6/vcBwL4EuKUphxVGBT53XKg9myEoVCm66OPgCYjx5XIBBp28p1V+uqfrSId/CgBcV6l6F3CFJx/rUwFYjD5RgB2Yoxw/7KUYaBYGTQLMsYDDW8hiRB+q/nkOBmAAgGLwKQDVHoAtbbillIOdCAmwWOXR3sfzwbCZWDDUwrUAPgCAWED7fDevACDejwDg021p7q9HD8Djymv81SuXwLHAw1OHHQHAp0po/H4sgcMlcOxz+PMBgDHd8yphMKSUuioGoAeEeD/HgCkNaJiClqSNGKTp1fyqcqkDSBA775x/z84WCgZgCuG67O5hQo5pAyQfs3IeoQmQPNAjZTLhgGdFbyJMvtecWFxdnJNZuC93HKiu1zqPxdkFgcnF/IwDsk+3X8gE/Pd/fNF+tjGQnJzHWVsS3K0rXxMAVPkeTv9tk4jHPQCHflfP+5kMwHz1D+VYjz1HwwFqh6TAzwUAW1nFxMmgX4CPTwGAZGJgoB/13SEioJKaOQIAroaFcNANPmpj+LH+g6MadZ0Dfk9SHSrC+psAQEwmwguwAnkA9jDAp1RMicJmBpoJaKbtHKEh8LaM8BCz95ZkAgosJ/NvOZNZ+BIswWAB4jgRCjJhMmEkAocUmBMXT5IjdIQgYfI8xMyG7w+E6LhGdAGKJgmWByCkTSHRBdiPROD1ioD/FlLgAAEJ4oGx1/HwE4AAZLWCYmT0CQCjb14w5rrefMGECLPv9hvLd5ukj1KxkPV2JLgh+TPrjq1bsP8k7Q0ALVgiYgAGwxCS3urVZ78nmbwbkFN4iNKJyU1JMl9fq72zqidiMPvA8MtlX/fpc0nhH/hdPm40ePyTvRv5PiF5TkTl5wFE5vvM8jDQmENARgDw0SFXvwyPGZ89GwCcFAGA78S4f38+4QIcmH94fzZVOveMrCk8n3fVM40A4FrSYKarJk+1bUgMMwDo+iUZvvqz9a7rAYgFNwHrMUqI+nKIAYhfiUFlpphY67lfw/OnNhv1VkqD3J9mFmHeT6eP67VrmQHYAaZDmmlJfn32gnnbX8CqfXKwAfOikE40lBEA13qeuBXwDM9ZXkcgdT3ifGVoHwIALQHOz3pWIPQBQJXh4TDU/kJglQA7/R3tmL0ig3md64f3X8O7wpN3MQXzDxJgWWIA+NPC8p5AHKxn9NL9rt6tEZoBBmD2BBQwuCsZAMT99LiWebqVran9u75p3KN+jyEzndAgL4iqnCwh9nnTfQb98GTLccAM++V4WmUqaXrz2HYYlFLqw6OWEm579Wr8oTqO5WGlx6/KGYE/AIAIAfm0mnEcfQgAPDTP+d7wg2PnY8e0mY/9ZvQAPLUEx+1PKoHXqujf2wN8UqGMG48l8I1L4NTn8NTn762Pn82JVfQNAMxAwCwmehjY4DWbgq2HlVIxnsyYMp7VBWTANBJYMZ+HZHfpQQ0mH9uyX684YAMwAibTFXzM6NGmgdhuOi/rtQBAMWWUDgoAEBOdCc9nUr58WlEqPFssy3KxLLM5/i7KbjalJPnf//hUPn/5Um7uNaCEl4qu+tcCADkYPRDU0Qe7tQKtAWz2y+p6Cr09AOjJhZ8pDdAbME0mgQFAAnPQ/yQAkBMCPQWu03WiEswAS4rFRpmUhdNzA8wz0OhmDL/nBIAAnqW/4fmXnhswaQXITcn6M+CHsT/TfSN8xDJgAICUDOO3CANZitk3Xy4liQ9fQISAwPOP3n/BJiTAT2agE4ypJw4pZYudYwAAIABJREFUlEJ1DP4yBIQeTGImPDY57INQrC9IAQaAbz8wyg03BAABxG+RNhref/TwWxvg7yb7lq0kvWINAwCMUJAe+CcWEvYh5rAANrUVlEaF5Lim8BakL2IhAsBgMPWCNUMGIcnGTU5rFiH2awAwh4fY/9DMP7Yt4cNFhgcnyAry4LnWZ0oAoL/zhC9LkbmvrwgACvBoCxIZADQzeQQAo5f8ih6AQ0OglwCAWPj6cLWgL64BwEW5pycgPABxf5f0mAQwdy8p8K6IAQhQnj6dXQBwv5upDgYDsEwAvMjj7RAAqOdoyuce27Ee15ALpy+0hR1f/1MAYO6nLGHNbVRuq3J4SP68SmAH+rcuGGjps/07Y6Fzr+vOi2U+f7PncqhSYygGYPlA2hz9TwBGsqyQV6wXpHL9GJIAazzTDeI5xAKEyYXHffW8XwgAso2N/dErlSnS2mvzcA6lhgExeORxgVnpv1aSAPhDH4a/6KcMAHptIZrUSJeWBHgIANwiXT0YkAx9iPRoAIAaA4X37gEA0MByrZM1LMUA9Vb9KgC/YAJShTJ3eInO30oGh35N7M1oQDwYgGrvxTjX+Du8i6fyNAQwiH7nZjtn/wkJ8N3tXfm0FgCIhe2+BPgpteFQe/OtPjt1/vPS8xwBwJeW3Ljdq5TAa1X8UwGIV7mYcSdjCfygJXDqc3jq8/eWx7ckErcOK8wePJsBKOaPpRMasMoDrZlpW1oJoEUD6zA/JqABkM/vDR5IJsx94PtgqFkisZzKCwbpbwQ7ZvKCOZ+E2fdO5+EJRwHIR2YTwhPAzzoTw2895V9IIAEQ7ucLDgT/utmUf/7zH+WPz/I62uyVfmogsF+NfzYGYGfy0wMA8R0maWCK/P7b7+WPf/xB2TQkOUNG+X02wFBZHQMy5u0qkyJmZk4ptK+S65MH76hx3qYaxcfAOddXb9ckxRpcT5Di4aTIqNtiwcUEIdh8SqmU1x+OZyZg9QeMSZO99VyPwOwz+0MTQaUC2/ycISB8L6CbwB/rs6RQkMprAhRswbkkVPicgN8cnn4t9GMJBiDA80UEhxAEF9iHv0gBNsjI5zveIwXYgL98Ae252BiBQ008ANWhiTJ+S4BrswqJIUA26m05UTHzD38BPPAvgAimkm4L1hns54fn1sCfmHzNWwrH4XZgGSafwM2mpf1SqhhMnXWkEnM/kcpLQNKpjAn8I6DJdEaxBjWRDR9CTtQEmEmGLDZiY9opCIXHwfbhBdjYf+GhNplqYhfMOx2zAY5mAMIr0CAQJoAd+W9iDj70/pOEz1Ljeg8jXMX3ySFM+R4LAFR7XZ0cesBX9UlLTON2nl2WovfdBxE7TKsnQhp4vj0Z5PD+ftwQkKHn7DkAoMK61C7CmxfSXwCA1/AAnG7K+cV5uZzed5hI0B4CsLm/v40QkK0ABTD5EMwT9XS900IZGUsh/Wb9CoafPf7wnqzfJNXMAKCvsY5/Ih3Vn3vhpQJrYdGQmeNDAGDbb0uKZ1+R6tUpACCeAyfKqhxaErgKptU7AoBxQmYqolvxOInn5e97HoX2YH4KALSE/zkMwFpGDHfzO/eDXUXCUJ9uYNP1oD3XXQCQgJwXOoL5zMVchLiFlNcWM/PJNkI/1M/B0gXKjsV8wwWsxbTrZ2epLOsd+wMBsTUVeB/tag8A9HPk8sX9UBiJlCfujz0m6HskVmVMePmCAYjtFjONC/Dcof/F5/8/e+/B40iyJgk6RVBlZomufv3ezM0CB+z//zV3wAG3tzvYmTctS6egCIqDmX2fu4czgmRWVndVdQeBQhbJYAiPcGVuAi8Alx72pe9t/GyF5ossrE85kH7QgmAsWzxLBqTj7309lPT3YcTwDwCAHPda/cw9AJ86x2hrj771zwhWI8RrNLk6xCS0Mz433/pF9+f/5UsgZyfkq1XlIObSM30qAHHpcfrt+hL4M5bAUzvHp9a/L3V8P25aGU8DLAcAOQhi+hokDFuZW5tkBZ8TcLGBO0QNkATnAA0ADL2XyTe3d88ayI+MEZUfT+bPCDfYh9lsHqoxBoajMA2QHCMtTsDh3r233IR5WCkddXTF83z7TuEfMA3CQDKABbjbh4fNITw8LMPb2y3DStY7eRd9KQCwnAiVISA+EC3rXuvAPFu5j98XEuAuANCPA7ADaZHff/89yw+sSdwPT1XNz+OUL+C54zT203Lepel5DgDmZZIDel0AoLY30BkTMBvnEYAe7RqSVz/vkXn6ERRrkQI7s5DpugTEdUUu683rFyU/ZBrYBIOAHvwqVT9kQp6kwPL+02fjgXz/OLFgQrCFgdAgvSIAmDP/xpYKPARQiN9VU/M4QoLwKIAR6LJj/A6hH6yHBgAKwLQkZDJPIke4lf3nCwRp/CIzc00OAcxZqi/l/vtwQKAAJP9IHt3UYbvZ8D2AQQANDvohPpfBHA6smbzWgy3KUA5Kgg2cE5vPffoMvOOEEGbrAtLcO9AZgrIVFbjooJbAO3nlKQBBQBqvzbwDPczDgT4HAPeWTurnK2DOpcAADAWgQELnHoHYb152PJ5NnHMAzwHACLRlqcJH3n+GDESvQWfA7ozRGwE9AX356xQAGIG/2IDlAGU78Bcns2Wqb/a+TwFuH2VdAgCy/dlv2c6AMYwXGFXX11fhxUJA4KLahcV8Ea7GG6WIm50BpPqoHwAAmSa6Ns9dAOBkcgm4wYKZxjxqF8D9+9IAoLfvR31kNp//FACQ9bGoH+ifG8xYp6LZwZ2R531B6ZygBauUDpz6jSR19vEQF5oKBqCPv+K1Fh6AsU2gXWBeD5vJ0bGvKgBAlWUTBOzqq9XGezui/ecMQGc8C7jKGIkMcUvMQy58AUjjuE/HB4CGcdt0qnCOLgAQyg0HADmO22phpbaQDT+uB4GUACA8FcncG2gcUPb7OUDq9wPX6Yx+KGLI0B+qHyeTn/21xr34C6sOjoPxvTH5fb9pscT6AQMsMb4V81PAH6XnrIcA1ndhtZP0FwzA5cMyfFwPqHzpAcD29rP8tAcALyunfqvfoQTIvHGPq2gSnQaIjznkUwGIxxyr3/brK4EvBSB9fSXxaWf0pcvvSx3fMZcoTTCTZQxgCYJ4Kl8EADXBiymqBw1OyqEiE+848MZERANdrmQO4A8kzyz3uJE5snmj2PGr0caklRv6BMIMGgy++XirFGGstoLhZKujg7FW1A8mxRyOlP67Wu7D69evw93Dkp5H48mCD8hqVzEN+PVDCB8+fAgfVxqYrgf6/mgScUIOw4Hgme99fzkg1gac+XNwKQCogXpTdts4RnleRcqizj1jK9j2vMejUVhcXXFFGvISHsvMwLtq2Sk24KkwkPI6/Bp8f/58aABtrA6bQPm2BNey683l5wjh0DGOAUA9NxYgEpMak8y14YdnzD8Acg6QYb+Q+JK959L5LECEZQxprTEDWF8MWHSGDiYFLh0iQwDAHSbwWbogmbAAACkF1tgBE3cmAoNtgO0J/MEDEOwJSIKHMiPHpAMpikN4A4odSMDPPAFBNfTyIpvRAM0IfA7FkAVDqA109uehBCj8vdhtlnQI+S2DPsT4A4Nht5EnIEI+OMEBm2O75QTRZcOaQIrlh/9zQgSGYJbIWxuDyRlr0YvPAD9sj/06kw4YhgNsDjoCWIvfGxPPJ/t+HT7hJSvKGICSGtt1Zh5/BBMBGbo/lrEIeQ3GLEyMQT3buVRP0kxNAB14RPng5eXg/3dPQJxS/p0DjyyznAVVAIC59x/PI07Y2xmAOQDIcsgZgNlkvwQV/XzzdiTfpgcA21vYtnJUWTbDAf29ty/VoKbn7vOrCdv0m2kI11dXYVEBmBiHmTGgHQDcrAwA3NQEAle1hROYxLc2CbBz1+gN+TswAL1fQHunBlwAURsD0Nv3o767AwDM+5xTEmDfHwF6O4/Gs2qLE13PMutRNkLyBVMeP0MG0ff7QmzTckJMc/eQxe9Sf3j8nDTOzTw7U/tsAJ3dL55DCwOw/elLnx6PV5X6G8sqhsKk5yYtVCQPu0GkLGqBGddPP1sCgVi8Qn8H32gtfE1HrpX19k/tJdOn2U7KYxIAINoQAICRgWherL5ApPJXOrO/FAaCZWx59LGvNk9glrv74g51fPcM9H55NKgtxAT9Lxj8GpOAySgpu3sG6q/+qezy9lopymJeYxtv1/cYYbAfBcC5D8vdgGOzd3dK/3UGIBa08eoZgKef5B4APFfT++9/txJwABANhPu+fOrB/uoA4JcCUD71fn3u333r1/+lz/+venxifBmA595+UcKSAYB4Zl0y4RIIbMdBTPZAYyIAUpPAA2MOIh2N7ZxP3jX4oZeaDUB9pVQD3JUGUoM6VBVWhg9hPp+Em6nShq+mk3C1uOI+OKAz6YV7Cw2GM0odd/WIDLb3H+80yBpMOKDcDuccML15GBAAfHMrM/S/OgAYB8JD82o6HDjwjoDcGaDzcwOA+QRF53AaACylwBEcLJipTUmxAEA+d8aEcaBQz7C+dIBOz2cy5SZrDxM0k/akbROwyuReMgzMDDwDAB3EZgohMHKkd2ISguefyb0I7nDGnzyHJhbWQQYhTdNHSr2unOEnUBASYKZgY1+UCCsYRGzDURgyQATMP0yqjQVISbCkwH5uQwMAcw+tU32Y+935Nlt67ondRxAqpgDXlCxt1xsCfXskc1sKL9PAMYFjcIillDrYZ3JbrCX4ID6XADsjTwmmu+j/hxYM5wKAT5JiA9Y83ddkxvgeL2ceJpN2Y++ZqZX7/qU03yI9mOEjOI6FmGSgnUuSc4ZM9PKK3lCSKEfvLDsvlxU3AVcwBY2Z+EQAsBH8kXkCegiI39ceACy5XZeP7LrAvFN7KH/TNe73xFbAAKjX1UALZwgDWSCEq9qTEej96WJioTQW1rNZL8koWl4IADrL7HNLgNn+2ziB5fIJAKD3IRy/FNLy2D9ccBu7AMA2KXB+D9nelUukCJXAIpuNnPw8HCByANCVFd6/YOFI19Ed0lECgGzHChagWxHk/avOuSmx7XoWzwGAblkQFy6snfX9uYcdKG06N5UHFtDE9MO4A6x3sOyGYTEP7L8ADLJfipLrBAA6A5Berg4EEgBE+VtbniWp63It1cVODP2b99MEJNknA4wzZmAHADgBU5+SZSlUsDCHfhYAI8YUYgaO4sK5wr5SOnUDHG08LxZuYwNslCcZ8WHMvnS5G4blw0N4/2ApwGtZ3vQA4GXtcA8AXlZO/VafuQQc9c//PuUQPQDYTVe/pFy/9fL70gDWJWV8apsvff5/1eP7BMEH2g4AOgMQAzIfoHHg6QwnlzqalNInrhiYciDnaXWjLRkGDqgoTU0m+y555EIIvdXk+cLj7JccOE3CJoyrcRjut+FqMQ0v56NwdX0VruYTTmgciNwPN9FTh3XZQj0O+0orox/vw6behDAA+DEKm2rBz98+TMLD8iH812t8X4fV4FnrY3qK9cTz/UoZgPnFdDED8xXutm18cNpmcF4W1ufwA/Rn0fedAOKM+WchNLmVRn4fkLbnK/sCuNU/IH2vBDP5nhLglLgXJ2QEspXdJ4acp2BnAKCZeydAW2bteQqwwLQ0ARBALglwktuCBagJD4BAn3wI8DMpL5iHmNCP5K1J38vxmJJ4svoqhXzkEmCYqHtKsDP/RgAB4WtoExyXHiNsJw8FgfSX526MRp9MnqsP/sz45JgBP5DQFinAkAKjHgL4g3QJYSCUBpuUFymPnEAzWTSl9LqUa2/fOxAHqZcHaNCLj36CYBSaab8xYqLMeGcMQEvhTcxA99/DAoP26dfOv8YcTOEg2t4lkjxnY+kJrEuSYgdH3fPPAQIyQIwR49uIsYd/tkiceS06YyRNHgU05GwSTnwzaTDnvFgIseMcSdCMelwy/9LEvQkm9ADgBchRx8Dn9wQA/ZDevwOAwALByyulAU8n27BYXIXvFiMx6i2sYLhH3duFywFAHclTYI8BQDGVdrWemzIEJLbxGcOvbFtaAUDvbwvPQPdsbfR7j2AAnhvHuuVIo84Z0/UUOEvPQLQhttLUleYbpb7mSecsMTLjzCoC55gzAMvyagMA87YL/wcnuXyhTY0Lu1FZ0D6vKoc7ZRaOA4CeVuvvo+DXrGCQFu3erhw32ngSzyutLUZb9pOL+ZALv1Xsf1XvyPyjRYIWXsD8Q/u33QMggyegAduWru6hKADmvF3keMM9rjNvX/aJtkCeAFr3BBYQOUE/P3ZP31GYjBQCwnAuBHMZk3AEBiCVLqZAwII4FvesnI/S3OOKuoXlWLvuntf0Otztwt1mGJZLAIBBHoCbiv3namspyYNxg5nZHA8+bc58rq58C9/3AOC3cJf+Auf4pQGIb72I/+rl961f/1PP/0s/v08FkJ96/Z96fEwQJNHVijIAQA4gfaBqA0VMYPGK5sc+QLX5DwA9rczanTDm4JADOHmqEEAyANCBBbGO4FVkLCsMlCCFCUsO/KaDDRl7w/0mzBez8GI6DM+fPw9XC7GYPBRhUGHlNYU27Pbj8PDwEDZrpdAxDACsoTBmqAgAQAyY3q2mXEH93798lOl5uLF04eYTdQ7w+DMCgP5MpElae8Jv12Sr63ddgSD58crydol62qZkAjZDQJLJus6iApWAL63I5+fmACCf72xV3qXr+NwlxGDwOSDm5twC9jJGq6UIy9vSQcs2AFBm4BEAzLyHRmPVC4GBYhSQSUDpr7wA6fkHmS89L8Xwg+QXzIMxgEBKgM07EPJhJv6CGTgOQwsEQQowgXg718EQMuGMCTjQ95EpY76AzYmEsziawQy5qgGhHv6e/7cU4H0NL8BNqNcbpY+aF6AAP3n4cYLXBv7BLN0kwA64IcMj9wvU52Aeqv674oznwGPoShw4JABo4RvyBzRJrgGA2FZApgMa+j0nEkfpvgrp0EQzyZa5rUmL2aJmEl8nKOXAGgEUMmjwN1nE5BNYnQMmwn4+li4cGYEGpHqIiLfvRzJdm3AW0l+/3zkDsPT/Y79xgQS4C/hqABd9CEizA7J3p0Cm8gdk4pt3HBbWqgoAYEUAEKEK88U8fH9VURo8r/T8AACEz2u9shCQswxAe96YStoWAvJ4ALDsd9h+W7scGXHF+9SeHwOy+aJUSn9v9mWlBLit8NmutEiAmwzA5vF9XEbPQBtXNRZIi9M9BQASDHSmekNz0fqoqLfLLjN/dv5IAJDt60F2At5PHgy43e+kNEDbz/tuACA99UZIthfzbjoJ8gI0ZYkz0T38A5w4AYAqZ6RWq101Brkx9C8FAFMoiHv0qowJ4KHPtoXqqYV0acEvAYDTyqw2DPAbjxXmhedP/sAYEw91vVCxmKcsygjfwZOXgKxZ2nj4DiTAHM/u4WW7YwgImLrv7/fyAlwrFbiNAVg+JU+dc3Q/dd/ON18NAPjUm/GpE8Bv51b9uc+0v/9Pu79/9fL71q//qef/tKfn6b9+avv71OsfZBPUcuB36uocAPSVcwda3K8KQxOfXOJvHECDa8J04GbKYhpI24DO0k0hBZZHm62gutcc5Y7wNjMJhQ3s4aWigb9WWsejXajG43AzHYY5zMtnQw4I5/A8gzRkKhPm4WCjicje0n03MkUGU4gDQpMy7kdz7vfjehLu7+/D//6vj+H27jbc7RcCIszc3IFQDMjay9WYZbmZT0eBawB/GkTz5+ApHoBpMnSZN2DO7CsZFF3AZ+fnLddXbnsJAFheQw4AcqJg5d30A2zKopoegMls3FfetR/z4bGMC+bU5Em+HhTiJuyRCWgMVmPE0hMwA/PENATvUPfA2YDujUkTcG4vhl30AjTZEQBAAtwuLcq2kzdSqi+SSgH4w4QJ4N84VJUYCAACyUSwv9oWACCkwpiVyGvQQUCE5eg6TAJsMmCXAHuZ5Y84we9sppmzY3Z71WMPz9geAMbvFPYBuWG9kwTYgD9KgcEEtBAOB/ggAXYgUKCeAC0y8Dz510FC9wak75+YgzW3TwEVzijE+bB9QxgH0yr1G6UxNpl/+e8j84+/2zFkSCClAEjvD6JE2FN9g4BQtCu8DpcyBwF8Djj673RuyTw/hYCYNCxjH3EyYwxHsQmzsBIPHrEyGO7t9xlAqHsqyZy/EmjgTJSmif/Rdj0AePFg4vdmADYAQAMqrqdjegBW45rhWmAAwkrjeiHAYbxfUWJYr9asl8u1PDrXqLJZCMjuIE9QPA167hCihfqjAJtGCrAxAB3o1l8vJl98TB5/bW0MFxGxEBHDm+QF6IBg6i+6GZmNxZhis5j2fuLu5anTznhkGTTktQUAaG2BN49d9zyOq+hBq+uMoaRksMtDznt0dEvnFiXL8UrbsXMg8FMYgGnc28Ems/Fhg20HwMsuxNvd1dYWNqztoWQWi1ojeQBWY0sDHskj0MPo9mT8oZ0b8Lnb2MIMPQBp/2AMQQMAnWnnZ+tSeZc+56FjviCejxcATGoBcMf7M4E1B+00tHgIj0Lcp5l57+K+6jrk8RvHG6iPxfPMMgIz0hfj6M+jhUsAz3nKMVK5Ma59WA8MAAwGACoVuC0EpHy0nzrnuLih+4o3bACA+YrtH33OT70ZT52A/tHX+7Ud70uV/1OPmwZgl3k3fG3l/rnO56nl+K3Xn6de/1Pvw1PL70uf/7d+/Z8KAIKBxAGNryxb2pgmsfJkyV/JpFrA3NHEH6uWHLhs7Wc+oHGA7hgAhDQJwCGYeRVlLpiGbuSFFjRBl7nyKMyHu1BNJuF6OpSZ+WwaFotFGIzWZA4OBmv9HkwnpK7tJ0pFW28Z+rGsdT2D6XW4ubkOr28HBAD/69eH8Pbt2/B+PVFIQAEA+oA1X1HXBT4eAGx71lF/8s//KAAwhqhETU8zBbqrXnwrACDvNQG2BACinAEo+mo7vj+Y9AfAnX4jgI132EJsBGBnfoAY+Fv9AADoTFqXVMtMPGPXYsU/Spgk/eU2xuhTPXRATselibh5ATI90ADKFBJiqcGVMf+YCAw/QDBdR2FonwNQjGxBeAFWAP0Q9mFBZAYC4r3qjyTCadKSfCD9mcifgZTmCEDOjObJuPUEX4V30M8OcmCACRYCIg/AmiEgAADbJMDY1sM+BACK6bEzsL8t7EOyY7AHkZrYlMJKfstoDgFxkdGn37jnX5L+Cjx0cMzN2DWB3Vk6I3wFVTq4Vrxyw3km+w4gR1YIkk+KCfA5QGhSX/zWQTzuzz2sIsBnqZvWTmt7AYDxnD8zAKgJqq6vlf3HitPsLxw0OQWS+PPUMwC7Wtv0+WMYgKzH1q94uwEG1eJqEebTA5mA3y3GtNS4mevGjvdrAvQ1QITNJmxMor/aCgAUAwkMVgGA7iVHgAJAPJ5fAu6qL5T8wvdzD4DQAftjANDb3Bg61mKpwXbc2l8ANWqLd9GjVe1Rs/9qD9rKlApR6mrWI1bUXX10fFazgQClvS2vuBBC5qDqZ9uz7veJZdABAMZxly9OfQIA2FrPHIhzCWy2SKLyPC0B9kWRPCXe7yWvN1sgzosoAaJ6XtZIU8fCkAGAANpyAHBSHbgAXMETkJYbvnCj8SKAZ9wHSH71/DUBQKXppjCN/KrY/5vHnwPKbklDoNHGCziOA4ADjBAB9I1t/GwA4MSky9MJUoDHZAyijwcA6P077zcUMVxA1z2Pzy2ea+uDAXDDkoPtv3kobnld+wDAFOPa+2UIDw/34XY1pqLl/WrQA4Dnm9GsHqLP3ofBaHJ1+JYBwEdcc79pXwJ9CfQl0JfAn6gE0uDSBrIXWhMBVNOqpKSNPmj1CV40m44myJ6i6mwaDWzixGSn/0fgcLA15p+8UUaVr1ybCfZQklzKfE3qqJVXA2KQIoyBqB1fA7LkvbKYYQJzHb5/PgoIDdjXdwJAxlX4+9//HgbDCYG/+4eH8OH9ewIbMD8P40V49uxZWA+fhzdvXof/6//9Mdzd3YW3DxpAbQ9TDbxswuEm3ruOhe5TqXwaEJsU1Af4WdpuPjEoJx45EPhoNl42iYrHLyZWif3XDvydYhlcCgI2gKIscbhRLieSjL2a5pO5FOKRALt8fxxke5m3AIC+zyhJcu+f+JsUCEJ2nEl1/P4AUGS9McCQyZT23q9XrDoDvIOBaZElqP0zBMekXQL/9KxgwuDyX8p2zSvQJw4AyslMIENiTIkck4AhHR6Nw2SiNGAmAkcgEHJhSYUJ/JH9p7oHhism1JAc8XwMmGx6AELCJMkqy9fKwOu+X7e/F4tP9VXBHgAIjFVXbwU0QP5bG/AH4D0CgAAcFP4hEM8BBf0e+BoBRcwZTdrL9GDzDsTck4y+rbwHHYhzCS0YPEiNjJ/bNTlImUt/m8xBk9aCsUfwzaXA5ilFzymAnYk5TeAwA83c389lwCpPMTzw4vX6721/zuyL3lo8fw/8AMya2I38fYv0NwcA/LcO3MZ235mCJkmLDGi06Xk7bzvL03obIN+JBOBjEKu9syqTgI9+13EMbddkprd19SWI2bbNIDuG35tLhg0einHJto/Zb34P832XC0jaZ1pUkrQU/aaYVGDQg0n/6jqE6+trAoD8PqBObgX+gZW7wf9rAnoE6N378qD2zssZzydk9fgeAL8zACFFzMN2wMjKGYAuqVXbrXaWr8Lbz9t2t11Iaevp2ZFHnr9sgdJ3l1kxNPqG+PMEAHYtRjcAvOK58Pt9/GyrnibA6zRRA9w2B4TyftPvX+r30pV6vcy3T21xM+SifB5jWx2B02KA41YBDpC1PNAor3L8OSrGTf48+n12LHQLQJk+rWozPezIwzhGCAPheG4ghjuB3ybQq1Ma2uJSksiKMaf21J8zL/0SAHQAzst3NBTTz0PyIgDrjP8ggHJq6b7o5+mza1Y3YABiYRsdlDMAwb7nmXLMretw4UhKtTaLEvTZXJi0hR6/PnoeAgAMod5sKAGG1c3r2xHHuR+XA/an9V7ef37d3zrB4tJWRuigAAAgAElEQVR29DHb+TNLAHBYLQ64QeckOo85wGO27W/QY0qr37Yvgb4E+hLoS8BL4FMBQMpNCEo1ZV8+MPQBkUt3fSCa0vSKidbOUup8QGlMQEgm0L8Oxx7C0AQAnW0E4AMvAB4aqDulRoxCrMBioDg6bAmgTCtJga+nkhoOD+swnY7D1VwA32g84+cAAO9ub8NoBADwOlSzZ/QSXA5uwu3tXfi//8eP4f379+Ht/SCsVsuw2U8ELGAVNktlAwBYAh48rzOePD4gx6pwDpSIBXRiUhCZa92SnzYgrvzs3Hs/zLnt/Hk7CQwWMuBTAKAmBJdJlZteTglI5j7iBK/p7+cgYJMBKJkVf8fwGYSA6MqYtsj6kCcCD2LKr84XTLx2ANBTinFN7nlJ5mABAHI7248Wnk0ybJIiMv8AhBswDqauS43I5ANYCNBxKO+hKfz/IJVCCjCTft0LsCJzYgAGICTBY4WJIPxDUmIDEsGWZdKxh4O4XEkegPoO0rTEaPRnwb/PAZXIbjPvOyXhggFkoNumjlJfAO7wAASAv0MYCADBLYA+BWe4/58ziOQnKCYEgUAw/cxkX58p3Tf/HT9nGiQCNSS1dfBPAKMx9vi9MQzzJN4G0y5JcikVBlBpTEICj0XSJNmJZOYlgM/Bv1ROLh3W8f1zSYUzpqIxBwUYpnajDQCMDKRMoshrd3AQbO1Mouf3U2mneudAaOpnmmBdDtLl59O1Pfd5QjJ5DvTz/erc2qTKvv8eAHQAEH89DGRqCBsAwJubm/ByvucC2osbtRPVAfVPACDq42YDGeWWTEAAgVHaO7B+7KB2gqna8GCj36aAFzzvOQDIOhjGUSKMe/hYAJDtasNKJD0DYEjnwJcAnNS35BLg2HbZz7skwNGSo+ij82eP19HxTKN9wCsB8pcDgHlfm8Zd+tT7i67++I8EAPM6GYG0FgCwWXf1DgAgmdzW3m9MG+7jP0iB0b9VowMXuPD8NsJQrG9iGjwBRAHMHpIB6wfeG2PSlQBgej4EGGNBkNL5CwBA9Kce+gHA2pn87I+rAZUqpQRY8l4pAfQcu0ewP4hKQUb/TGDXAcABPP/AvB3xetbbA+vo3WYQ7u7vw9s7pQB/sDCQ7SFJh33M0rxP/bsjABAI8yXo/+9RdD0A+HuUar/PvgT6EuhL4K9UAo9jACamhCRx8cUV+CFG8TGtVAOkkgGYABwx//RygDCGhgx3YhvB0w/ghk1EBZRo4S2ljwqsaLwMQPDVbk8j9rCEF1OlAN/MJDmGNEPMJ0w4duHNuw/cHRMP57NwNX9OADBUz3ns//Efb8OPP/0YXt/KO3BZT+RRNqzEyOEq9yEgXI3MH2Nu+TleAgDyGkfwKdSq91nwjwXZBLTanuRPAgAj1cLulwNiFzDxNKDs9jI8lQSc+//lkxc+Oxljr21i0w4AaktfQc/HUT5ZxPclACigLoFZfuwIdpnnnweGEBh0v0CC5jrf+DvzdxxnTM9cCiygUav6AhgtNMQYgU5eIcOPTFg9J0wDRqKgfc4QELIDJBXCeTnzgIy/yYRMiRG8MasqTMZKBUY9AfMP0l9n/eEvLIYYYjK0sA/sO8qAMVHBd3QKbVxv2zOQA+OYhOEawQAUow1sPWPxmek7GEXwANxu67Axz7F9fdB7fG4+gJjYObMP3n/8fyHZ9foUvT7ND9CBtBT2kcI4CEhEMEzn5mbyAL6c+QfgMAF1mqg5EEIg0QAzAZYCFvHib+y3OUAn8M/SKW0BwLfLmUQJwMvShT2UJEqIdazkDaj6AKDVXzngVgKAbUy5UwBdAj7MEzDrM3oAMLXOXwMDMN3/fZQCg6GE16QakAn/cn6gBPhvz6/YN04CJMC1AfJI5l4bIC9QEAAf27yBFtaw7IY2d2tgfY26zdAt1R8BgCbNPAMAqk1JVg1+/p7mzu7QRhgxZd1wE1+gVF/QXKRQG52HRqW+K3oWuzdx0cF2AYCs3wUL0H/aBAN1rLw+FodovE1et01Gvi9MJa9ALRj5qwF05n1zIckvj+3XgPZDr5zNh4s0S4iMYVzuo3lsfVt69h4d19pdPD96Pmx8ZRJX396l65D+glFXmUeePcax/3UvV2eEezhIBAAHLlnPmZ4Ovmk8yvEZvVgBzsHjL/XzcTxrwKBLgeEBiP5yMNwZACim/3Q8YH0a7mB9I49efK6FQzDt06KlnntTChiTEAz8BgDoEuDDSP7WBgDerofh9vY2vHsYkwH4fjkUUB8Z0F4XOqQrpx7GP/l3jwIA/+Rl0V9eXwJ9CfQl0JfAN18CjwMAMQ7TgLVcmdZ7SSST95hLIeBtwoFLwbyKuNJejD0HAOEJyJRSS/kdEADMB7liIpKVBHaSrYBqcDQIh922wc73AZmnE1+PH8Jivgjf3YABNWaaIV7VbEqpxG9vbynXm80EaMym10xBHE5f0gvpzV0I//mf/xl++SDT89VuyoFgjbQ1SBfpcbQnAIiXm4D74PdSAFDXo0F2MqA+8dD1AGAsnE8BAPkMkoFnzFQD7pLpd5Kw52m8Ml03yU5knRirjzdRwHiZkBuZsgZqu7TeAUj6CWXegikFWOl//Jd5/gGLkxRYaYRKAUZdESPPmYCY2GOCRBkwtpsi+GMcJpx8KAQE9Q+hH6wfDBhBGIiONxiIVchQEA/iASvwYFJhCwXx+oi/pdwtsU4yaeq+jkAYJcFgs1kCsHsAgnG0I9sIXoDGQII/ICS95uPnzD4wPQQkmtTLFhLE+gNrUNJhl/26dBjb4zOFfHgiLph+knrpt8a048RenmY5+OfXzM8dgOsAAB388984AJiYfw4AGlhoQKGz//x3vA4yCJ3xJ6nbwSbqfg9cIozf8Zqjt9cxYy9nADpDKW+B2gDAY8ZT+kVj+wsksz0D8Li9L+vSuWFIuX2bBNj3wX4WUkRaIdjCw2jP9N9X1wP+/cfLG4VqjQXI7zaoj0gERiiP/k9mrnXZg6EAQDC4+Pcgb8safSWkwBbC8FgA0M85x7C6AEC2lXHJUSFj8fdHIGDOFGwCgA4Qsq+Inmzn7kDz+zYwUOMqDRi6APl0va6c8E+aEuYcABQAqxsRmexdC3cAzIrv2sBp/ywPN2EbZPfbx3Ftz6m3n1rU0vk/BgBUyJEBgObh58fhQhcsMcayupgQIIMHYHY/LVTE+wWVt4dmyBtw70xnV5Y44c7qg6f7Rok1rWeOAUCMX/mc4PvhkCEgDgCybw9i7WMBelJNwgRhX+hTCwDQxwXpedWCoixAwAC0BbeR2ntPi98eRmLk7gbsLyH5RXjd2/tRWMLmZj0mg7cHAM/X3wYAOBjPD5MJks96pPR80fVb9CXQl0BfAn0JfH0l0A4AtllbuIeVA4AadDV/74y/ceZx5gMwmSO7B5sNYH3EeJDnH4A7MQO3YiZZilpMF94fxAjMGHUEOkwqOwjJbJwD0kxqg/f7Qc1J+rNqHa6vrsOrBYAOHQdMqfFEXn4f7+5olnxgWiEGkZZyOp6Gm+ubUO9n4bfffgu/fJD30Xo74Xab3YhSxXo0VBqnrRDXkYlg2lFPi+3wXozstkwem08aOq1HegAwm9Qdsw4jA8+euxyQztl5caJoE6Jc8l4yATkQd8DQqAYO4OXJjHHylUnofTsP79AkLTENfICP81EASFNSjO/d248THzABLWXQvQDFmpWUyAHzyrz9pu77x/fm+WepwAAHAShS9msgIBiyzrwVs1D7hvQI9RAAICXDWQBKyf7MmX+4Xg/A8PqqgA5MwvSXgR5M+pXHHyWHSzCNTHoIr7EtZGEAEizt19oRpYyaxJdMwAT2kcGXMf9iKi9ARwf93OvPAEM/x8gUdEaeSYjLNicy/3x/BArTYgaYhpEtyBAOT/dtSntdWuuTEEgoc2BOQGD+mQBDB2A8vTOxBMU2jAzCcwCgpRCfZPvlssYjz7PU810KALaBB0fteSm1LNp7P2oqv3YZcFtfwf6iCGy4FHiLgERH+16OA74EA/DUWMQXm3IpMAC/756NCfz97fmM1hjX1SBs6k0I9YohA3W9JghP9l8GAO6H6lcFRIOVi/q8DTXYf/gbAcAqSn4lAZ50SoCb598MxSLo0gD8zJKgCP3wfQA4ajIBE6BWLiSpjTYGVnF/L7UEewwAeOo+JfShmwHoAOAlDED3oO06ZgL+EgOwwWAsAEDWocx6gGWX+SuWzLyu43p98jToDRaijSmqY+iXDiTSCxBSYEiCzfvW9+39Eeu2AX1KBYYUfUgmOcKi+LzG8ZcW+OL+g8ahAgLhRWnjYAMgnUHqljRdAKB79c6YXIxQOyy0YdE5U7hg8a0YykRVgA8nKwGAYOYDwAQTn+EmB/Wvy43q6d1qTO/qN3cH2tzcbsRArw9QrshbVs93j2uVz2IPAJ5qifrv+hLoS6Avgb4EvrESOAYATw1iKZkz4K8LAAQwECWQtgLrTAI3a+agDcCaTVo5EBqNwmEnJt7goL+e3mYqQwseSIMTARsY+JjJ+EFeQ26i7avZPBaktAQA9+G7mczNb0Y1gYvrKzD49mE41oRjuTEpExlCSCUU8ykMJtweACBS1N7cw8OoDuvtlEDFilKmQ0C2MIDAPa4JE3sD5jwtNNjAsosJWAKAPojmqnnhmdd44DIAUAO5bhAs/1253dHvMmlQAsqSh1I5uC4rQdt5xN+c8ADENl0y4LZjNuRFHeVEcKoAAPNBr75X2blUuCEZi7LdJHP1FEA3o3dz9mhCb9J1HsdS/LD/HAD0e1sCgCyD6AnojAZP49V5QgqMvwz3AFiXhYNEBiGBQXn5geknxl9FFqAz/pj+C+8/SIK5H2PZThQOgueWaYUMLHF5sbyHCPQbUF5eS/k84J62+cGh7jj4R6AAzD7I+cnwU10DsLBeynPMQcDdDlLgLb2hyNwDYEemiDH1DGgDGy+Cd0fgn4BCpewmWa77/fm5cWJoPoDwCGRblnkE6nuT2rr3oIdlGLPwiNlnE06fiOahINyfS3ltpps8BB0ozGTEmWTYQ0BKzz/tswkA5uDWUVjHCQDwFKDn9z3HA7u2L8G1c+9L/z+/L/mzlkuQT4GXbb/VfW0y3f8qAKCXocdkAEhZzOfhxZU8dF/dTMLzF8/DYqz+cbDdkAG7qVdk/+H/DO0xGf8OQJ4xUVnWAd9vyQBkCAEBQEiAx2L82gOz3csDUIxWpGcfAxO4J40FmmwbB2zENkthYWXfkQOA+i4DALM+1I/ux8uIZUfMuUb/WizkoQ9oBwEfJwE+BQBq/OTKC194PfZkzfvMpwKA7kFaMgBL9YIfswsA7Fo08vasRj/BhHhjXrcAgOijTgGAem5SKrADgL5wolCM2ILxP+jXybBnYI6eJ413Vb6+AB7HAXEBWwxBehSCKT9QWjDGvQAqJ2Dxo98dKrzEAUD2/RZ2Vy6ccRxh42t49uoZtxpr4VtQogBgX22HVLYg/RcS4BwAJOAZsIDdA4DlOKXRl1ifzhCQngF4qqj67/oS6EugL4G+BL7+EjgNAPpAjJNmys7kg+VSWqQecuABkZtJTbRSahIF80LDQAfAgaeO4nsOaDBRqOswYRjBOAw8PfjgkmD9BTMwH3hxsEXm30SrlS5dcTNjW8nEbzjQtgH4sl5ywvHds5l+t7kXEHglhgIYTpzoRzNoT+/UgHOwl5QCKXQYOCE9De9X9cgmMPi7C5sw0sRmqP1thhPz8ZvwOJjAO9DU9ox0AWZnGQafCQBsTF4aEqImoJgzMcvrOAsq2g9OeQDynrRM+hpAX0t68dG5ZBMw/TZJ1n3bXB51KQCI33IikHv+kRkgoI/3OGP0uUyY10XZTjL3VlmKWeD7jRMlk/owBZhgm1bpMcGVPFdgpJKBMbEwT0uGhBgjzz832bw8/yD5RSiI/iIUBFKkcWVegCavd5YtLgz7dznzEOxAMyQUKAgGIoJCkt9hfq806ToGpQWo6Z44SJcHelBOz9RfAQYE3ddrhg5QCgzQDsBBrZkg/QDB6EDqLkFAhX+gvZL/H+S6AgOdBai00eS1J5DOz8mlt/peAJz5APK8xWzyZF7WcRzHwkac+RSBQUsj9mcPx+X5RFBO+/N2N2fw5Z+zvLJgoOgnaJ6Buh5NZP13bE+z43AfwUJNWhh1Aip0PvnL358CAB2ky6XDJfDxKcCcrvs8ONcDgLpjx/eutPA47oUYbmDepui/4Rf6ajGgJ+7LmxlDs64n8rQc7LWwtq3XBBrkBYiUX0vBPoiZjycI7Re8PgnoHxTuU29VZ70f3e6cwXopAOhtSpMJmEtLPZ1djWuTMeeA3ylZcOonICVulh9wtrQwdsGiW+G1lz+n7hHq9wyKha5XG0/LF7jydtbHYxwqnfDtvRQA7K5XVi7FgsHeUpoTgKoyKgHArnGPl4UDgN5Wbgh0KURGD5j6wXFAGrB5SJuU3e+7+/bmAKCHPOE5RLtdWxgVrBv8Rca732e7Hkh2BQT6X0sDNm8bKks4Ht7xuR8PMY5Vqi/P06w5wACU57XGBR7i5X06FuLyV1QWOABogbSx/Kz8d4Mx69W6FgPww2ocPnz4EAHA+43Cr7BdDwB2VjNrQ20s0AOApwuq/7Yvgb4E+hLoS+BbKIEmAEgWHAY6kPVR+moTW0xmTwCAvtLsoQQ5AIj9Rc8xhm1AcusDIE1Qp2AjIQUN5tH7QxgPdtEDECtuD3cfWZi7Gtw6Dbbo8VLNwphhXM66URgIBooensEPHADcLAkcXM8wcDyE6rDRfhBuwNRhraD6Siqkj/5imqhJDJEOTKbCYKKV1aUm/zu8r7dhBcBhv9dfTGxCpQnSzlKCbTxXZGvEY7UNhM+Cf7zO5pSgdT8XsgL9ZLiPFgagirX7eF8TAMh72gABfcU+84HKgk3ygb6ehzQJywE9T5KMEmBjpCrNz1ip5isYJ4jmmSeA0IByynfw7LlXk0nkjfrqJvZgAmpSYExAhHoQCDew0cA+1DdnAnLia16AEYjHb6oqzMA2GI/ihAPMP1jbAAh00M/9/xSS48xD/EU6sJ2PMQtRb+Rz6OfZnLigzuUeXf6M+SSXIJonAEP6m/0fTCOEfgDwo+yeAKBCBFabrcmFtUDhHoBKF4V0WJ8FgoEA/lJicO7/B8DQXwD/cgaYkoF1PTv+3tl/8hjE9nHS7ow/cJ3osScfz5z5h/04wLfNknYF6JnPoKcNlwBeBpjm0l8/Xw8xce+/nDEYy9y8ongOVr/bQLVPAQCP96NyK5lAYlPYd53JqO0ASA8AXj6+aGMuNkK8WnblACDbF3QBw0F4PtmH65ub8GwxJgB4M7U08IExa3cI5IH8V16A61r1LAymkZkvT1vV1812TYBiUx8oIc4BwIYEmEC+mID5q2RFeVq6b5MDgL5Qow7+GAD0cYX6NbC/uwO14EnsLy52uEdczhY8GXx1/Ex7PcN+nYF87g7juOW91XU2PQxPhYHk/XQOAJb9d36caB2QKHKq37EOY+E180+18i49E4cQhVsacxf4l+8X4zpsR1/V3T60AYDYHgAgntvJyBnzVpIWCoJ9lAAg3jsAuAFAjfPPAEDsQQtu6qdRHwAA8nkJB4ZouWJFKb9YoDMA0MJAAABiIRy/l8emFsaxH1pu2MIwLDp4HTaGcIZ//jzQfsOY/j5O1aIi+iJbqDIAcLND2McmvF+OCAD+9nEX7u/vwxKM2x4APFfN7NnuAcCLCqrfqC+BvgT6EuhL4FsogSYACLmdm/6T0TOCl4glbGKgYBNyH1C61AErlhwIjWzQEuS9glRRDIwwngHTDh4nAhbkFTaHtHA8Ds8Xc4ZrBPp5bSkBZkgBpEKYINx/5KRis1pyouAv+qZw4OUDXk2yhyaF2JhU4xDGkozA4wXMvH0tU+axM1sE2DhQSCYTBmiVef/tZIo+Oux5XrO5pMbhIObDw2oT7u/uwrLWQOt2Lb+xh4NMlu/3C/5d72cEAnwlu21ilk9E8ifoiwKA2Yk0JwzNZzz/7lIAsKwlTaDumHFYls+pY3aVX5uHU+4HWDIAuwBAngsG+o3UX0+/FlvPz9eluPzA/PPwLc7fmYBxewCITPBNki0CeQwlGXLCST8/hnJIcm+7baT2Agjk/ocH80ISgCfGH4DvYRiP4D2k91OmACMdeMDJBw3J4StIhgK20QRI7wUCOuuQEyP3/swTkDOAp22Sl5hkmjAmEAuAm6SEAP/wF6AbJIbrlQENBgbWtW1roR/wcJKXoAB432+eLixgUMw3BohwwicGonsheSgInge0HwD+tL1PblXulCdSlpaeVw/oYH13qbBJ1fyaAVA6ECNWnjOfXNJroKKb0jsr0CRwOLYHBEX2X5QbK/yjEUKSgWx+ftxHwahrY+XlDEIdN/PTK4CAS+S5Ofjn9bSVVVj6uBbMv/K3eZ13plIZXnKOdej7+LNIgNvK6BIAEMx+9OOeBnw12oWbm+twcz0LNzc34WoWuFCHBTvWg+2KdQksXTJz6d2phTHVfTH0xIxF3d7IM3AbBOxvxVjab8VIQn/tQAzumUuD/XHL76O3Lbl/mTP11MamtviIwVeEROBa4kJPy6JaDgB62eYLG+f6vjyUIn9e28YFXWME9itWBdvLIVlZtDMexSBX/2SehsWKZALK1C7lL4KAxjQ7fr4EAJZp4+XCWg4Aej/ZOEjxpsEAhLIC4R1YWDWmqXv60WrGgDX2i2DWETwWMOfWHnH3Byk10B6TYU5xyi7U1u6mZ8e9/5xpqOce41stYJtyxRj7AAC1wKb+fDTasN90xqlb46Af5rjYMGeGdxlTEPuHVUf50vjcxg8RKNR5eT8CD030m6u9xqUIAXn//n349cOBHterXWX1S/XN61XvAXj8FPYegKdqZv9dXwJ9CfQl0JfAN1YCCQB0hoqYdZNo5r+F2X69kZedAYCDfZI6uORXTCF5hE3gHTYah+lkTG8TSHyZcmbpogQKx+OwmE4IMjxfLAgADiGf3Ww4kMLvq4Em1jAZB+MHDECfYGAlE9sANAFwQUaSD2BNCrIf+YRaIyus8AJABPPAB278ayMvDFg1mXcTZuxzEEb7PQduc4Ak0ykBwMXVVZhVut7huArL5TL89nbJFdZf39/Ra2U7vpIn4PA5/95tRjJI35mcujDI9ofnj2YAlg/tpUBeMTdqyIu6VvR9UtF1rX8EABglwDEVsplQHScqttKfp15HJl82qeTgPkuSxARTTD1jlJqpt18zBtoEzqJUXd/wN/wHENs8Bhty2oMkuFC10+/Pva3cjxDSJ5MTQdIbGXqSAsu3b8jPCZ4TAMR2kOdXYVoJ8KsmqBOVzgUgIEB2k/BzAmXSYA/fETg5CAekAxto6cyOdJ9L9k5i0eTgEv7fkOVa+AeBwO2ebdFmjQCQBALWtQGFZN5iO5Mesp5hf0oU9oARAoIm2fVjlwCgS5I58TX2s6cC45oY5kEALwV2+AQV32u/JhOOwF1iwvF3WcK3mIsqLYWQJF8/n9gqQMSYh/k2NgHOy1GApJ2fpxBn5+r3he2+vSkn+SUg1woMmkSYZdIBznl5xGOeSP/tOoe2/Z8CR3KpsQOAbdsfARuF71/eNp46Xtt2XQzvsr39vUNA0r3OQ1DOy4Bh0YF2g15nw2GYDzbh6vo63FzNwtXVIlzPlSZuRMBw2K0VKkCZPkJB9HcbtJAGvAnthD/fNbwDIVGEBLiuw2oLyS/qsi08ngAA2+5FCQLmQJ/aY7VBpwDAvB3m/8tOjsBbySDUdXX2aQUb8HMCgKfKoVzI8mtLFhjeJqu/wvipTAH233wqAOggOsvfmZL2ny4AsGvskABALfgAAOTikLXDTKFHX2T9b5V5P7If8740piLbPcsAQN8fn18DAL1+sl/m/k2FYoAi7qcWuq3fN+/c4VDhdmNn7A/XtqinUBEMOzV+Vd/sACA9hWmtof3BKzi3D4nPqO2XIVwxeA90XVOaGAD4YAC7AMB34bePgwgAypuzBwDLNrl83wOA50qo/74vgb4E+hLoS+CrL4E0MTHJYXbGAAQAxmHCD9mrr+RjQJQmhE0AcDzaC+ibCkjwFVFIDCU1HBE4AxAIxgAGUgQebOVzNh7wmGMbWI8OW/5uigEOPFEOYgC5BHi73oSffv45rNZ3nDBMp2Aegsmk7X0w5BM/pJxhwPgAhkFdh7vaPA0xCBuNQ5hIrglZLz39ltvI3qIUys5rNqq5/T9eTsMPP/wQXt4cxFQcBA4AHzaH8PPPv4R//vo2/PTTXViGEGazSdjOfuB275eT8O7tu/BhCe8VTIza5W2fCwBsm5B0Da7zh/Ycqy6CYHFy1JSudu2rrWIcsSVOTKRccnyOYZEmOumITQaleQBeAABqEtg+uUtePDoOVu61fe6B6Z8lFgoYMEn6lCYszlSRBE0TZu7XJ64OMhqjzz0BySDkhEKA3sg8AQFsuyyIpuhg7Y2GYTKqCBTyvX2uUBD4AEICLGkSJx/GDsRfPOgOMIqBkKTAmlyr7vkx88m0e1sdD6zND9S+KME/MtjMAxDAXg1p4UoegGD+cWFguyewj7/0FjNAjJJ9hnoYC9CYe+CmUNKfSWtlcSB2H14EDq1+HrAtvidgZ4CfyYmxradQeniHXyOOqwAfPQOeLuyeemQH8pzMezB6+mkPOidLpDQQkfux82oLKPFzd8kkQUGThDUSO8lo9OdaTJYS8Dv6LGMi+jXmwMDjZLl2jR3S30/Zv4N+ZcjCYxiAJesvf16/dQCwrUzL+qh77guDYux5+zcb7thPPwcAuFiE6wWYT1WYV+aBdhDjD8AfQz1WCPiow2GkkC0HALF31GulAUsCjPHFpgZjvibzTzJ+eZS5x1ttzyu82Rr3wjzZymvxBRZfGExMQAAwWZteANe+ENNWNrR9aAEAsa3v81z/9LkAQLY9sFXwtiK7pjZpsodZJaa5J76qPJxZ7gAh2knv47oAwFK0Tr0AACAASURBVGYZqZ0Dl5rtpaX1xt+6F2CWmouyAvvt3JhD7WeydsHzs94pPMY9I/1ccGcFvKnPJQOvAaiVd1Ze0cD+HfgjcO0LMjZOiP29SXiRNozPqrH6XwfKqXQhaCcAsCI5Hp+tDYTW+WChHL8Dw1aSYZ1XDG+xAQD69eNnCgtx2l779kVwAIBI9T2ELTQ0u124X2FcW4f3q2F49+5deHs3ZArw+jDRdfepv21VvfFZDwCeLaJ+g74E+hLoS6Avga+9BLoAQA5WJhMm/mHAgck1J9qYAJuUTteGAUwKHwDwRibAtKJJOAZAfA8AEAMdSxXlwMg8xzQwk4QIaW1zgI6QPmLgNhCgCGAQ+5kMjclTi2Fw2O3Dx48fw+3du7B8AMy2soETgEl4nvngXgMnAIAYEC23I05IPq5kuH8wAHA0UzgHJrDY38ePDwQCnVEzhtE5PF8wpBoNwr98Nwt///s/wr98XxHYxEATXoT7wTQ8PDyEN7er8F//9V/hl9tdmM8X4bD4B88bAODr12/Cu9sdz+NbAABRLl0TGmdU5Ay5tu27Pmvd9xcGADmgptm3Qjl4jsU54bloMgG13TiuwqeQl5yV4sEgjrt4+bmEvsFSsXTfdD6WRG2SLZqKDyzgw5gAYPKJiWsSJWPk8twoOz6ovgF8N2m+T0A8FARA4BjMVkqMVX/JcsUEowIgKNYt9oO6jN87oMm8YqYBJ+Zj/uz4deOzBnCUAV04VyZvw5OprjWRMRkwFLvw3FyvlQaMEBABgQoTcikwJooExzhBRMqhhxiJxYwQghzg87YtpnRbAw4vLgIXnBwewMfIfPySx1X03MtYediFMwYdgBLwgd+lHiIHAAEQ4kV1nbHkvA3Ky2uLa3AmYBFU4numJ6lNXGOKcAYiivnnOa+PAwB1jgmYjMfMWYsdnWCTmdceLJL/9DEAYw4A8hxjGTatBNqYjPEa/sQMwK5ybbtV9AMmaJcAwMmhZp0HAIgxws3VgP3fvFLoQjWQrJ6MWwCA65qLavthZc+rgCbUA9brHdKDAd4bM3+j/hmpwGgDdkh5tRRg3MsuAPBI0mkXVAKAqb9xhrZJYM0qhG1tGZLxCQzAsl8r+8+nAoB5MAjK0aW8JacTnzePbWFtVj7Jz1YfJM9E8+Z0774iaMvrj3uipuenHQCM7cVAbSaYfzqeefR1AICNviNLkaYdw24bJcB4fvL6SyDTGH8CAhMA6AxB73t9gUTnOGgAgGjvcwCaAVzG0Nf5y+NvWomR797WDNfKAMAJrTqwOLcRk28Aab0Yf2TcUzEzIrDMMUCWQo3zawMAeb2QNtvziXrpi2+0vIFiZwAAcBse1gf2k+9Xo/Dmzdvw5m4QVqtV2IRpDwB29FPlxz0AeGFB9Zv1JdCXQF8CfQl8fSVwDPwlCTAGHpS3zmb8i4EDBgnL1UqDeEykXco2AoMPQIGAvvm0CvP5PMwmkhC695//1UBPnoBKZzMJBRNNh2ESwOKbcgLBFdWhGIIT+JXhnBzQiCvv8COEBG/Fc7y/+41/6/WtJvjG9AmWCoyBEAaNm+2EHkPvN/Ko2Q8lQT6Y9uKwH4X7u/vw7t0tgTw/HFZwMfibjwaUMv/jRQgvnj8P/+e/6PyuxsaYGipUYXuo6LXy07slB5Dryffh7v4u/PixCm/fvQtvbisCGGtn1DTnp0eAGycUGQjV+WS1TFbOTUba9nWOwZB/rwHosZzs3D78uH8UAzC/znLCmCS/TSlwTIc0KWU815xpARacpQN6ymKZCuyAYrxmy5ZxRorv19MESyage2c5EzD+zhgIowHkwEoXdGYBvfsIBgKw00QLjEH38hMQaJJ9Y7CqfiId2BgNAOvdA3AMea8mLJrMIAQkyYrlG6TPwazDBCcHD/L77UCXfyaQK5O3GuMvB/9yD0Ck/SoIRF5jAALJHLLQgW2tcCGCfDHAKGMC7rfm2afnFgCeA214T2muyX5zAC6FeGjfbtbvDDu3UeBkkr+3MI8oCc48AgGSOKMQIAfLQCWSg388v5DSyGOYSM4MbDAFUzk6wy9PN44T5fh7wpI6bkfSr3t9dQFnlzD/4r3O5L+dx2s5F96XM8m/ZcJwer4uBwDzduLP5gGYX9ulbEb8hkAgFhzwJA4G4WoyYn9/fa0xw7OZ2p/J0JizZtXhQOAuTCJzFv37YSRAfg8JMABAAPu0GhnZX4CDYGAJAHSvTPTjrA+2kpAvxPCLggkY2137PGcA8rrco/UzA4Dn+r5PBQDbEoHL+1geu02aHBevrD6Jse7WEqmuOFDHssqB0YHaK7cmKMcQXCjx0Di2v7bPDABMLHeAlFqwQr/Je+rS1qw9wvewZsFzKJb4PtT7Adt3PCfuhcrf2/lC8utAG/1qw1YAm4dneLsXw50GfO52lBbvw4YesgpxaowffGEw7K1/FKAHRiD+ItWXzPqhvgcAiXFhNdZ2rhCANJgLbvgdfpO1b7yOLFymHP+xrRto/3gJAKzYv+N8BQBOyHS/XQeOjwUAvgmvb7W4Bml+zwAsn9729z0AeFk59Vv1JdCXwO9cAiWD4nc+XL/7P0kJtAGAHIgd4Pkl6e9sNudgAqDf3d0dBw4YjDgAyImYDWwmkxG98J5dXxkTTl55ZMTBL8/TRA3o8zRgrZRC8iCm1GxoDMJogoyV1WGYAQRE6AalwuMwtf0K6MBxlCYIABCee8uH91zpxLliQoG8EDKJzEuo3k0JAN7vJ/T2iQNIW5HG9vj93cdVuL27jQAg5gmwNptZmMkPNzte93/724FMCEyAMBEKI5k174eQPB3Cw27C/f26rHh+//F+oBXY20oAxhcAADlPOpFQ2Pb9qQnNHwkAaiIyJBCQJxC3XU/+2dH3hQdQGwCoKi8GTPQu8nLLGYGZdMrnCQ4Aelmm9EBrSGyHzgjUZDRJgPx8OSkCwGrn64w/7pd1Sn/xuU8sEqNAdUZhHeblFwT4gcWKOj6xUJ6J1SuXAE8qSep5fExM6P8naTGZhGA7wF8QoKDJkxhYchDACE8iP3elfrpE3BgiMbVb5ZEYJZjYie3r0l8yMLa1TfrEZNhCCoz6Y1JgpAGjPiHtl5PDnaUgGvgX04TNQw/SNrL+Bgr3SACeeXNmnnk8F26TfPnci8+BzJgITF/BBKZF5l2UGqeOhNJk964y6e9+d8yII4hpQCJ+7T6sDTAuegA2gTz/XVu4gABHB+6bvzsC+k5If3NQ7hJQ6VIGYLmvc+Afn6PCW9BL+5QEOG1zbMfwZwYATw1pyrJ3YAKABvvr8YD93ny+Z793PRFTfzYWc3q7WZFJ5XUbC2JejzDe2Ft7dtjXrC/1bqAFsc2QbN/1Rgt8AAa/RgAwB8a8HP8ID8BPAQDVtzQB8Ni/sB+FZNQ8AI357r9xqfMxqKg2MQcAHSCU1YMANC5WdACA6ssF6NG/ufAIbBtztAGAHu7mi0gMF2oBALE/AG3cb0zp9TqfmKZ6HgX8wQOQQVQMkM/bB5WbvHrRR0qGi4ViqmgyZQv6UTAFoRCZVlqI0/EVDkLgHF6+KAcPrbNjZdk07dU1A7zB4Ed4HViAB9MGA+ADAPhhdeA4/sNyFF6/fh3ePkDqvAv1XuBhLwE+P8F7FADYT9DPF2i/RV8CfQl8Wgn07cunldtf/VcRyLCVz1EwrzIzMXb2H8oJA/L7+3sBamDTYEXRPets0DZdTMLz58/D9WJmaby7KGmgpNCkES71peQBQEIwiaIxAecYME2qMGHq4DDAA5Cm45VSfgH8AcyYQ4JIb7IDPQIxsNLEb8kBDiTBYO7BI5DnHeD5h/RdDUTXljK4Gcz4/S08igAkQGrEoI8ZB4j3y1W4u70LazAfMaG3gdZkIMbj3242YbGYh397sQ7X19fh++txmM9n4bDb8PoOB0mKdwgB2e/DT7eD8Ntvv4Uf76cMCfnxw4CeLPc7SfBwnrwO8wprBbQ+EwMQx3ksANj2m8Y+olQorZSfY0F4XTza7oQEWJOGJwCAdp5tx85Bt3QVAgDz19FkKPr1icHAsrLnugQC4yq+gWYOgHv5uuR45AEghYSLNkZY7bf640wGBxjBLHAPQA/3UECHGH3uFUSJkknxsR3qJb06KQ0Gg1def/E3kAszFdg/l9/QaIK6aP5DBgB6mjYndMZILZk6WVhuk3mX++qRBSjmMcB8AoJgCm3rsFnDN6wJAKIeAxjkpHMnj7DcT1ATRZuUBn3HOpcx6YC/5WAkJrh5mq9/l6S9mhQSlMsYf/68uIefhf9q24xRomClJAlOEmDzBMwALaUT41hi3/iENAdrcgCxBA79WtPvctbueQCwi63nwFwb+NcNyHVLf7tAxE8FALW/MoDmGOxrO24PADaaPvCF+MF0bMDfTO3G1UQevgvzAhwC2PO6BkAePTtSYc064TAU0A/qLYE+hIBst2FZq86vtvJ2yz0A+TxbewLPt1jHMjuGNgYg+wwzV0ObpPa76QHogF5rAEYLqz5uf6av8nP0fiH2Oy3pMDkTq6sONOp6B9jdvGN6VwKA8Twy5qN/RlDOQ6xiaEcRFmIWDnlfmAOA2Bfvn6WQC5zzhR30RdZPose08BEuGFm/50w97xdRf/F9tD2wtHiMmyJAh7CooHHewBYs4M0sxYkAzsqY925h4+Nf9KhiEOq5WwN43u/DBh6GAAB3zTTqeF6+MAcgz8ajUq5owWxGJv0wTIYCACeQyqMThwQYzMCRGHxTeFe3KCmGxT32/qFt/IbrBAAIZn+NEcJgELaDCcfFH5d7WdMshwwBQRgIF8YPbgFReGq2PUR/8c8uAgD9xmAQhUHLJStif/Fy7S+/L4G+BM6UgAN+ecPfty39Y/PYEmgDAMWkkxcfZbgV/Hr2od7U4WH5wL8OADpjZmAef4ubRXj27Fm4mk8txUwppPT6Y8iHmzHLI8Ulhx6WgONiMDgNhwYACCkwfj+lz6Ax/6oqLCbYJySNJjEMAgpHQzCE4Ku3DKvlKqxXK/7dbA/h4f4h3BqLcbOfEND75SN8A0O4fdhoArLXQGg4nMozcLcnY+9hCX+xbWRgTZm8WoVXVyv6Hf7bizo8e3YdfngGCfQibDcPnAgNhjP6Jh7GV2RcfagX4bfXv4X/9ebAgdg/3x5owgwAkMyIPxgATAPr9ieoCyDMP38sABgnHaXH0pHnUneaYpqknAblyuuL59oBAJbXm3shaV/dx3MWA7aLACCYrUz51YQzTTzF2MO8St/LW1LPXpJS+/FdGuXXA4CPjDt4HFnqtZgNmiBhoivvPoFy8PrzdGw3CWcICJl88h4CYIcUbTynDgCSyWDyX2cASk4sBiGPAYYg07cl9RUT0CZ0kAdn6cX5U8aJXBF+48yWyOIAWGDpv/jMPQAB8MnrT6bmkADLpxReY2D8GnMQEzbKxORFpsRfTRC5vyxNV5NVhYTkTDtnBuJ7H/yDFY0XPQWNQZfYgSb53ad7Sv8yAJIZ4inwzqTBLn02CVoKJWmmBfOYdo74P85f55Wz+LAQkrwV1a5oYhdBzUbgRg76XSYBzu9jOf7A+ZWvSwDALmCx3FcPAKYS+b3Hfl37BwCI53c23ps374b93c1CY4fFCFLhIcO7+JxC5o5/MPngX3uNDIBH4i//DcKmrgkAos7kAKCAe7E7AQCynlLy2RKgVTC7cw/AfIHHJe8ORHVKXVtSgAVUNY99brHrGO8zRnQGID4WAGzvuZuftjEG6cFowFJ+Hfk1+Oc5M559kC1s+XwEbT7uTwmc+qKJ2lO1uc6aZmhJBgCy7zMcyj10zwGAbLPZjo7YLtaW9k5v1A4AEP2cA4E5AKgSs4VY288aQCDCaQgAKmQEzyndC/PnLi587gjsjUcHjVsBAOKvAX7TkSTA04m8eLVQJwCQyhYCgAIG/YWF45FbQtgxc+uM8vmPDEBYcMDaBh7eu2G4u78Pt6sQ7u/vwuuHEG5v78JDjdRfhYRobKFxqPcplzxbf7VtWgFAFV5zcKjPrANva6T+aiXXX29fAn0J9CXQl8AXLwGX8sQBnklwIQXUCuWME3pP8qOv3rbmecuMW5NOKAww4Lh6dkUG4M3VnAMfUHSw+FXRCxBAg3mE2YoyAAYCCAaM4DywXXXA78RAolcK0ufgGQjpLQBAG1gBAKTUiGwkDMY06cT+ABRiYEfwcl8T+MNq59u378JqAxbjIawPIwIHP7/9SMmgpMG7MBwtdI1hzIETBpQAPwEQgmmE9xyoBkmdvpstw3wxD//ysg7PXzwPP1yHcHV1FYbbJccDs2rK4+wPMwKi9fRVeLi/D//Pj7fh7Zu34ceHKUNMPq41AKsH5pEUmSqe+pY8Gnl+UK+ckO+mUI7moxYnPz6gPLOf8kHtmuC0AWu5NDcfC7Wdd+tnHUzHtm27jlUyQfx6mpPA9jLiffb5XeEp5WO9/FyikTpYqs4ANAAQ88SYHJgbqYMtx9CQDOwkYGahI7YtgUMDElWWApd8nyUTkEw+evWhfkAWnNJ8oxcSJirm+Qfg0IF6eFtCas8Ub2MmUNY0rgIAf0qHYWYOYJFyI6QQqr6yzMAwHKi+QwLMekmQMoFZvAYLAcD/06QjB7Qs8McAvAT+AaQDc9ZCQEwCzPpZ7yUB3ooBstsm6ZYAA5ejbeV5NLQAD5P1enovJnjyDNQ5I8XXXwTSDGA7Bv+aXn95yq+DYA785ftDWnHO5KNnYOGRx6RgA0xdXuwTbJUh0BExmP2VPAybk7p0rCTPzGtBPqnk/41Jk9+r8v+/NwOQ+y/OwwGI43N3/8PzjL/yOso2j+1tEQhyCnjDdy3Errbdpvv0ifPDpwKAn/p79Muq13u2AQj/mC8W4WaKtPtZWADgwAIdQnzI5oWUF+xYY7R6cI2NI8D6y0NAIP1lGvAOwM4ey3uZBBgKBGsvD7IVSCnWVqSfGwBk+99ktXOhxQ9n7XRi+B174Z58AIovmzLT9KXfr6cSAC6573kf6c9zul4pRnIgkGdZhoW4jYMBZhg+8VmIYUwpnITliX4SfQwXxGC5oTC4CIhli0lcQAJDL5Mao90n2AxSqS3ucGEset6aB7UxAR1g1KIZ+i/1D4d9xecNwB9DaPajBiPQF4h8HOy/c4/ruKBmljaTkUK3JsMt+8/FxBj01r+OR/pcKcCjMM4sGdSuuhftMTiXL+zwWissjGsBGxY0eCH8AwvOH1bjCAAul0umJ2shLlIiGwtFvKUnxpm+gHdKonzq95c8h2W9eeqzn+/v1Lm11dd8nEKJ+WA8PyD+XAV1DAA+ptL32/Yl0JdAXwJ9CfQl8HuXwCkAUCbF8q6jQTAGQFuszttkEYM688zCiA1A2PXz6/Dq1avw/Nm1PLV2W34+ZiqgQgaSpATMAGMQGQCoFLRRmBwkkRADqaLZOF7jIEYh3uPz61nVAAq5kksvFiX/uloHE3wwgwCyQXL7sFJK8Go/5IDo9cclvVAeNjI1H42vuN9gK6d3D6tw/3DP77GfzRaDQ/nO0fS8ug9Xi3n411dbMiD//kxm6NOBympgE57dfipg9Pof/PzfX2/CP//5z/DPO3kCvr1XSukG4ipj7OgZaEpufCAevbTPePhxD63phfaEtYBs5wZF+fdHQFqLBLhrEOmT90sAwTJ9t6wfpwBA3/bccdq+jxO6AgAsx3ucQGT3IoV0JAZgfh5+LABkem7tbjvg5x5F2QDcJ5yeSkyvPfM4gvcf/z/S/SajlsCfmHlIAyZQZ5J91jdupwkDfi/GbggYz04BDo6xECAPQMqHMTGDvImsXuxTrEKGjrgHoHl8DgYC0HMPwLY27UAmTwZYZUCLvKOaHoAuA8ZEjxLgjVJ/4f1HBiCk/GAA1kggRV0daQKHNGBKCc0qAFNQmqPrr8tqcY6RaUSgT2eN9i6Cgw0AUAzFNDEQcJcYfPb7DODDJ6Y6zqRszf37hI/HzhiGPuHiMYokXwfq8klV7vnnnzelv2cYfw7OtgCA+XHO+f9dwgD0a/XnpG1yWAbz+uQ31qcIpB0DgF2Tza7PS9Avf37/6gAgrDnwApOK1hyjnRiA08AFsXmFdmQShhgLEHjXX5dWelminnjytjMAAfytNmbVAQYvPMrCiNttASBZGjCflxjaYAuS3gYXgF1UPBy1q7aw5uzrjJGct+fl1F6A0bEnbN5ftLV35Wdd9eL3BgBP1TEu7BZpv7H8bEEMVhLe32iM4RJShcT4C5v5eAZ/udDBsA4BbZL0JtwE5ef9lwOAPBfvfwsA0BdKGI5EhriYo/TqyxLSfWF4aEy7iQGAsI5J4B9bf576fofnrSn9zSXB7tnq4zAHAAGlYbFLipZhmI4gjYdyRQvlk5EYgnMC5Fg824UK4+TRlt8/FgD09s/7UC6+oa8ey8LGQ3eWdaCP94fVKNzfP4Tf7uUFuIVEmNtDuTNiX+rAaT5e6XqWewCwBwAvaef6bfoS6EugL4G+BL6SEjgGAOHZh3RQAw5GMA0W6CcPHknPNOg+hOjdMzpw4P/85fPww99/CFezqdgSB+wP4IA8+zggYpABBniDUOE4GCgBsLP3lCLy+Aj9EJMPwB+BucNW4QN7SY6u55VWVCvILbCfir87GrgOJRG8u/8Y3r97H+5WH7jNNgzCw3IZfnnzPtzf3QVIgvEaDOeUFoM5AybR+zuwiuqw3B0CVkwf1pAXiwmJkJTJYBkmVRX+j79V4ebmhgAgUhHng5rHOWxq+ZcdFA4yffED9//j7Tb8+OOP4ccPGJjdhp8+ALTYhuVBwKunFTsA6KbQnxsABLBRAl9PAgDt+S5Bx7TPBPZ8KgCYD0xdUdklzR0WqcTnrrXr2pOnXyn50uTFf+eTRoF68pjCd5jMHIGl9jsHD7mNIU4M1sh+n19zgxnhISAmLwagx/2R0Qc57iB69jkYKAmUAEBOVsjew3ZjphZSugSPTQPiHUB0CbBLiwUAihE4ZPKgg5A6d/zzZEKVAeg+NtmzSWI+0c2ZDBGscmkgvTsFIpAJaADgbiPGnwOAqyX8/+qwrjXx3CIdEtsz3deM6AEqWgol7g8Awig9NkaSbx+9TjMGhgMZBDVs+wiquYQ3TnBNsmjpveXEW6m+lkDMv0la5kCHf58me4kt6IAm2+VMuuXMP/+8HfzDb5rMxrx7ckDx6DP74PcGAPNr8nP4VADwHGDX1i33AGD3YGVk7RQADFpzjNQvwwMQCwhgOM1ns1ANTXZuITyD6HVpTCamyNrzj/HGfsj+FQxAPP/uySsAcB/WAHYo4W8q6yBxb3tFVrb1A+X4oMsDEPtKjO5kyZC34WjPEtPbmM5+HoXFRNu5eVotvjsH+HXdiXN9ddnelPtJ9ULl5wFHR/1pLI8msxH9iLf16FfQnsR+i2EWOqIz5lya62nOAHDFBNfxwWR3Kxrsp7L75iEbBwC41o/koL8DgQCIaQGB1F7zivXt5AGo9PrJcGPjRY0vIdnN+1isdafwD6QAI3F4x7+SAotprXY2G9O4pzbHt8MA5p8rV8CsdykwPAG58GbA+WhQCyA0r2z32ER5lgxA9QOZ92UWSoV7oIW+CRcAAQCi37yvRwQA3z8MuaD9+uEQNps1Jc3qvwFGfnsAYHcL9ft8k/pYtU89A/D3Ked+r30J9CXQl8CfvgQuHcB1FcSpic2pwusCAOGBAwAAQ1tOoDE5JsPFvaqMMTIQ82UwDuFqcRW+/8f34cWLF2Hm7soAAMEwYvqvgEUHOCgJxuAZq5U4EuSFHISB4adU3xIApBQY+wnwKByHqxnYSRMCgHjvAKD8xxKraDobcXB9d/shvH33Lrz7+EZpxmOEgtTht3e34eHhngAgWTVBQCCkvkwBXorpsNoP9H4NoE4AID3UgjwEX17tw/Pn1+Efz4cKQxkrsbR+WEmSeJAnWnX9Ktw8exY+7qfh119/DT99ROrhJvz8cceglfut1ATfGgCIc86f5UsAwPz5PAvMdTAV8xCJNhDwsQBg1zlFD6RCWlbKwroAwDi5MDZmBAwzdiafXU8bdsDMAEROziAtdI8/mtfrmWLZsz55mrbYfqwvAM8p25W0CC+FfYjBAgCeUuExjNEhURrYRATvMbGXNHgET0FMLipn/Rmw7wEh/Fx1j+AnE4fTe4KSFg7CCYzLgTO2SQ64CGQTc8gZIzRhtzCQHdJ/t3XYApBHaqh7AK7gAbolAIi/mKjJfyyZz5OxB+kvQIkgpqC/oqefpfI6AFhKfj0UxBkQbAsxkSXQqMmkg3Ol5Jf12737bAKZAkaann8+wczB0ZyhkYODfg1cQLCK0QAFW33/vhwAmPddXf/3a4oMww4mYg4G6DdNBuBjAMBTwF9exqf65G9FAnxqjOBtTts2AACVGivv3fGgZn88Hx+40HUztwUvY9xxKWS3JyDUeH4NAOQzC6D+MOKYg+m/SAE2oKULAPRzzAHA1gCPrB1t9lWJAUggy4HNnAGXebJ+DgAwZzzntgBt5XxufHfp+LFrPyUAGJ/vhv2AFA9er5pMd33q/b1Lgp1J5x627kGK9hTtonv1eVgRAF1cCxmAZk3BPu2w1TjRUnZLADC1b2bVAOAvAoBo43V+XDTD+MsktjkA6J6A+XOB8CjsZ3OQDU4OAGphKaUFx3OA52ABAIJhiH55XmEsLKZsYgJiDKsQHQCBHrrFcWV8/gSQO9M1LQIdA4Dse73fhQR4KAYg+k14/8ED8N3DwEJAgoX6qY9GP4Pyx7bnws7y5/SpDMBz7c/X9n0PAH5td6Q/n74E/gQlUA5gjwe0f4KL7C/hqAQuHcCdmmx8SrGWACA5cQwRsFANIHsAwra10m9zZgoGJAYAwp0YgNf3PwjYAgBImaGlynFwZYwjgQMyihbTTx5kzgAEACGpL1ZoBWiAQSD2kHmoGEPwupIHoKSKSYqI1V0aUpt0eGaAxWopCfCb92/IBNwNlTb47u6OK6OrtSbsdah4lGnrqAAAIABJREFUvE2ta19uxTxYHgYE/u4JLNB4howieJ9gUHA9CxzIfX8TWB6zkUaem+WD0uMslGA8m7OcwmhOwO/njxv+/v16TJny+9VAwIYBhnu7D187A7A5qTqWHR8/500mwR8FAHpdySdyp+pPBOoOTYCzKUnOWYAuRc9kUFmCbwkYQqKOVx4SojARHc9BvyPvJZsguHeg6ojJiTMJEsA/pvTSYxM+fGY+bp5HZSr3FDJ7enBa6A4kTGAI4C+kwEwN9vf6P83MzYuTQB+OZ3Jjf89r5ES68GRDEEqL6TgDA0ziCiAAdQjAASd3BPSUTg5QHkA7pMCU6K+3rD/1Fh6fG5uoyTPQJ0+ov2y/zCNKgFligKBeu8TLn42YZOrnau1hCv5IjCT34nOQD/vI/++eVfjcJ6h+re7tFxlOWUiJh5gIHD2W7jbAPivnNgDQAYgSFCjliKdAufK3j5EAt4ERTwEAWY4ZkNy2r98bAMwBv3OgTVt708UAO9e3f8qxzu0z/75r/z5+cGnmJNQEgcBsurpaiAnIBTot7AEw5D0yD7gYCGELKnqmBaw4ACjJpaS/BACzVNbc80/119tbhCkoHKl8LhoLVA2pcOa/+gcCgHl9K5nQ58Z7l/Zfvp9zz/8xg9KZyBZSYu1NCQ6h/2Dbbv6vYKzR+9HHf1nFUOq5WSzUCn/ZGQPZF0gdABQzcxjGh62sJ0ypwH4u88X1e+zXif1owUgLR6ZUj79h+Bz6qkGt5wT9Ir33fCHEmJAHLObsQ42hnjFPsfhUw2MVrPT9WP2TtT05k5t9Nse5Gu+i30O/igU11A+U1aySFLjyEJ1KHoAz89RGf01AlOUFADAtYOmam366HItSTYO+GQxAKWK2h4r95Ptl4Pjy3XJACTBC5+ixCQYmFqEM4G3z8js1R+kBwF4C/Jj+pN+2L4G+BFpKoKuR/b0HeP3N+LIl8LUCgJ6GJhmFGID5YBISOgwgcgDw+uYmMgAx8HFgLoYOgLFkXn0OAMLsWQxAAQz8mwGA44EGgrDPg2fK1FZw50hPG1cMK/AgAqapwTcQnmRxAIWB1JCpvLd3t+Ht+7fh9ZvXYbWrKblFKjBCQu6XYhJhwMQJO1Lldtuw3FUEH8AAxPf3W0gKt+FgwQT4i8HZrJLn4XW1CtfX12E+kjcSkQrsbysvwsFkygnSoLriAO9DPZJH4XYa7m5vw+t7ARkAAPHqAcDj+ungGwGy9Fi2rlyXDMB8b+dAR2z7KQAgJ0TZRCVKyVr8GkFocilZPrnBxNoltdyfh4o4IG77x/V5QrCDgM4EdD8gn5CxPtIj0LwBmfotph/+0vuTYR+SAqu+Hax+ifE6ZACIsXr5F0EjXDVQ0Edk/+kYeImV4B5RYmL4K3koJcZcnMxR9qv65QsR7gEIyS6k/aiTLgGuLRSEn28hJYT3n5gaaL/k1ad9ugQY/Ss9yDIvQprUG2DoE0z+zkAK/obMvZSqm7ePAi+bwCYmio1Jvk24dhkzMQcE4JUVy8hAwMgSPAH++fn6hL4RCBKB1ixhMgc+s2OWE+sjsDD73WPAv3K/eZ/S9v9YBtGMMQHIJXDctmjaBi6XLcoRmFnqjFuGCOVv/qoAIPJD0f5Ue0kq4f0HS5D5eE9G8WI2Ni9fCzWyUAUvvyTFl/yUzCr0txsARNuLAUCE9vBlXnHngIzYBhXerhiPlC+wx5zRloNPWuhMEli10+k8Wh4bfhQB+LyOZ36e557PvF+6dPx4bh7hABD2LTsETw2XAqKN0cp+xxhvALPU1uvs3YoC9yNv77HQgnPB0BELMQDq2J5aCEXq57SISAag9VPeP+b3oLwujNu4/wIA9DJzr2kHAHFrsRDtACDCq1gG1n7XW7HiVlt5CiI0gwu6O6Xn0usVTHXzIOT9NQsc9oXG1EeIHRfWrF5gvMix6nDLheOq2lq/q3A5AKhYGCdp3p6TvC1rAwBxHeBQEowdaCEeDECMJ9/c7bgA/m455HsBgDuG6/QAYFdNPf483YNeAnx5qfVb9iXQl8DZEig783Od9tkd9ht89SVw6QCuezB5PGC95KLPMQAfAwBC+vv931+Gq6vrMEVSqIET9D4ZS1rAwQlT3vaSzmJgCGaAmT5D8oDPpxgw4XuTHiK8ACbJ2A9AhMq8BD0MZMbgDgAYewKIGDxVk4qMJwxsIHHEa7tbhuVyFX55/XP4+edfwma3psRoVW+5Mnr3oPeQHOE4+0PFAeoqTDhQWu4EAC53Y37OVebtLhy2G7J7YCot82p5Is4mCk7AirOOX1N6XA3W+n46IhC4nzzngOztZkwvwt9u4TX4EGrzJPSVcb9f/rx8rhCQz+UBmE9KOBFoCR5pbnOaAVjuL3+mcwAQoEjOxvPtnKkQmSomk23spwDk2upi/lkOMLQxMDyAxtlIZPJZ9YxAoklfPeUXwJNfq3wDNUHyOiQ2YJ4+qR0CYFQZm4SNrAZMOFQe9NakJEjsDDIRwMwwRgLAOgfmyYBgmIdSCGXqj7+QKJk03wBCAIB8ruG9SaBdjD9sq/uuVG5J8RECov+7P6f3acOhgPYcPMpTcDmRIjgHvyX5kAJ4jyzA7YGp3ADxUS/rWsC5S4HB4HUJMPYFEjMm3pSeYUJlHoCUAdtEzo9JZmDGeOYiiCHNDgLmjGiylwygYshBMZn3CWluTZAkumKaEFDMmH0smwz483PL/aZ03Jy5mP5fSoCbDKMW9uAJ8M+PndedCOBkAS5HIGGxz7b9lJ8dgXHZ/nl8pr42+zyvL6f2dWos1QOA3SOGrnJzQOhwEAA4HmihazaRBHhu3mdXE4Vljb2douemBYKw7TYvQAPTxeBKAOBmDwnmNtTG7KoJxKTU35gGnF1Cs80ux0e2AFF49Km9RahHksQ3+5z0Ll+ocYlrbK+z1PjuUtU3HuTTVS9Ofe77buuH2o57bi7hAKB7oaZ9OBBobUZWp7VwpVfyXxYDE+MgnBsksHjlfSfaInjs0c4BkmC0v5TaJrBwODJJsC3kjgFtMUm+DCjRGZQLLMDgsBCz26vvYLqwB1nR91bSdfaPHFda2rBdj1s+gPGHhe412nVnBNID0NPe5QXozEMvNwGDSRLM8S0ZsupX8Zehd5Oa9QOMQCy8TSosuMH72seT6U6UAGACBlOYymgELz8MktHXD0I9mHDc+eZ+F969fRvergd8v97PBJTawqIvGLU5aZ6co7S08eXz99Q5zrl69Ed+3wOAf2Rp98fqS+AvWAJO5/4LXvpf7pKf2jmeG9h1FehjAcBcuqcJ854TbyhUv3v5XfjuhxdhsVgQAPSBFhgAABQcwNCAUAM4pKIRKMgAQJzrxKS7UQIBANAYSvIGFNgwoZnzMAAAJGAxkVfZfDYnwObSFA9j2O7WPN9f3/wSfvrp53C3vI0AIJh390vJCe9WYO5BiDwJdb0N6+FMEuDdgEyj9WFiK9hbTmSwUkvflN2GRU0gEiu9kEIDYDp4ymjNgeKUni9VeH49D1fX12E7vuZ5vK0lAf7l/ZYA4PYw5f7AiHDgNB/0f6sAYJoMfFsAoNezNkAwgntkROgVPysYIljV1/c28W2Ae2IM5BNM3vuGH5X2TeYJAz+MWeOgu0mlkELM+oYJDqS7NtFJKcHdACC2n42VWoh6JTNz1a9hBcYfmH/arxKB9ax7cElkBeJCKbNKvoCYtOQm7p6W68923p45+OcSYE0cFUwED0DURzAD8VkeAoJ6TOmWm7UTSBRY5oDBbrthu+RSY5cy4Tx4nCK1l5LgBhMjAVHor91H0KXGnJRm5uwpTERXmhiGYhL6eXkiKn/vXoKZRLoMBMnb97zscL7+aqb+ps8b4OEjAMDGPeoAAE/JibvO+Sz4l6W+lvvIAYa2Z6kHAD9taPUYAJD9erXngt3cAJXo1WtWB+ovcwaqh0boec8BwAbj6jBSujcZWAkAdOA87xubY6pmyq+HEDnwqLY4wR4lAIi6I69DMa29bfdj/NkAwPwpcSYg20Qw9Rq+gA7waaE1LcIZcIW0XVpRNEO/vF3bGrNOacAKa3JAVIte2i/GgXhVlLfiX+pbNb5qhkp5+50DgPjM+0uyChsAoKxmENbB7ewe41LJPDcAUH/BWNTzB2agW0WoPZf02F+xvd9bWjYZfSP2q3n/Wo3XEQDkuHECn98RmfcenseFtMIr10NPkp+k+lkHAAHoYj/rw0gA4N0+vHv/LrwzAHBzmPcA4Cc0iT0A+AmF1v+kL4G+BC4rAU62JpPkddRiynrZnmzFC1HwmY/Qpb/tt/tjSuBbBgAxAR9NRuFvf/s+vHj1jIy2GWLMAIRRKjiO0hFPQXVgr6LXCSS/FkxgqZl7JACCybN6aKzguofZfFppwGRehd9dL8KzZ88oNVpcXYVnV1dhPl+Y2bNAC7y2O3ntfXj3Nvzyy8/h3ds3TAFebZZkEj0st5QI3z6sOfACAAegYTVc8HfL7Zjv672kHy7tBRNRB1gRYPSBWjV/zoGle4kdDvccUF5Vq7BYTMPLxZZegbvqBQeOv91PGFLy84d9WK2WYb1baLcGIDWYbDBrNqTpkuenjY0XPZI+UwqwT4y6ak3rOVjKrX7TTHAu99MGvGGblAKcaYGzSd1jQkDayjIyVAyE6TqPHAT0cydAB+ZBJgcuy8n37zJe/60mQS0MQgf8HOCz916+8hIUswHnBCCcEmB4EoGZATmuhX+IgSuJr0ujKAE25h/6IYTxeCojGLZgE9ILEGxX+gEaQE1WoNi/YmoY0GlpxgQts8+Z/phJuEuA7EDfP4EFzrjV/w9k/W3B5qP8V0A8vP8w0Vlu1H6AKYTPd2BqYCK3M8CV0i5MOuUx6OBY/BvE5ttjQpox7Nwj0D/D45Ab+EdJloeXZOnTDaDNnqPI0OOEEkwYMUn81QTZMqlx1pfnjBD/XbqeTGb9COlv27mWdTEBk00Q/zGAYnmdXaDi0bFzzXgGkra1O5dcC9uQglH4KSEgf1YJcFd77mWWLySiPldIN6V1gLzgkAZMVj5DwKQAQPnCc5htIRYErB8QADjkeJUpwPT8U/0AAxBen96f7vbq10sGYAfxnHLK/NVsx7uZfxEAtCAJT3X3djx5s3oKsHnUnUkBLsM/Hvus+vmj3Th1bV33Dx7G6j+9Dh9zv0oAUKmnTSsYfx/7MRuXedgGGIDy8HMJuAC/HaxU0D6btYKnAiO0KQGuWBDT9eHnZJIzNG7E8Y8/N/kiWc6+1nHsObOCwPOhNGBbaIOVDJQjI3n2JUYq5k1KpW4CgUoXhscs+yfrV5Q6LOY4XgCmsZjjpUXlC5iGYP6ZV6ZCQRIDEH3qYnpgfcH54T1CuPw6YxtPWwz3nNX9A0OdrH5jAO4sgGu9r8JyuQy/3knp8vZeYXabgcbpB5Nedz8FTe/jo3HZpwmQOh/Lr/2LHgD82u9Qf359CXyDJYBGHgMdgBsANJYPSwIUbalM5y4PfhzodCktwiTnAk+bc/vsv/99SuASAOfUkU8xG0797nMwAAEAVtNxePX9q/D8uxsy79xkWfKGSQw3cAmwh4xAWgigrXJvs23N5/3+9kO4vb1leAbM/jHgRh0AMEFvoakYhvORJhYvF9Pw4sVLAoDwIAQA+PLld+FqPjWvMgF2mPBj4LZ+uCfQ9v79G3qi3N5/pJfYZnvgcd/dPpD5t9lXZBY9hBmLcQngDx5FoeL+GF4yGobFRIDIvl6aBHEtEGRyzd/5hGU0XPP4z2er8P3334cXi12Yz2ZhN35OZsOPH4bh9evX4ZePkgADAOQA1tLxcgCQA7fIJGtObNru+R8FAPqx257pLgAQ90XbNycg5T5awTksbmDIfULKK8/J48lNnLi0+PL55I7XU6T+5uV76hw1mUgAHn6XA4Hxt5kHVQ4C4t4rFbgIH7EQHZ4a2AzmWSU2oKS/YmRoYq36BqDOknnxezIzxKiAVxOAPNQv1Fl6AgIAHKt+kbHAlG097wzqiTJgAIvG5CUrUJJgmazr+jGxUBCJGAneXg0G+j/mMSgXAGxK0RWgTm/N6BclGRekWOjKaMa+BwsQvp07hvN4CAgAQADoDPGpEWBkFgAmAcbueQ4ePpAn8oLJBwDQPLB4HhGwSybsBBBtApbYdQYYgjkItkwGOLiUl4BnBAjdxF2Mw1xyzHIppL0uVc7P6Qi4yn+ThZT4M9sW/lGyevLnu61v+RTwLz/nrv2fAwDj92dSgC/Zf9lG9gDg48c2XQDgeLQnADgZyuMMYSBgBMIDjUCNpzMfakokR1m6LOwA9vDedQAQkssgL94cAKSXpwEXnwIAHrfbnw8A9IU1WC6ce5VgVdf2bfXw9wQAcxlwWtg4lgA3zte9Fw0AxPWjr3AAEP2KQtPMcsHSnQkAMrRD7aBLgd070Dn1eE5S/8ZOg/1fzoBP7Zwv9lhbDJDZ+lGk2avfE8DGUCz0f9Yf4Ht1QGJ4b7IQEDLSAV3TkqIyqwe16fBs5feGpDkzFQsDvH97SI4VxkUlyxjlA8uNmuPA6ViS5MVkH2bzOcuNY2izxsF1xraXAKBOM/UTxrJH+Af8bMey5FjvJwQAf7mtFQLyACVL3QOA5ypnx/c9APiJBdf/rC+BvgTOlwCToSYybuVE4AIGoA/s3WMI6WuYTKGh12QFnY67dZw/h36LP64EviUAMHV+SQIMABBMtumVgAEAdmAJXc3m4erqKowrsI4AKGhgMq0EFEzdj8UkwPe3d+HNmzfh3Zvf+OzDJIYeMwQPBmFxPScwPp2MCZI78DbbyUQZK7jXV9fh2WIWXr36Pjy/vpH3WdVklmEgRc+917+GX3/9Nbx/91tYPjxQUviwfAi390um897Wqj8fDwLylhjwWRoy7hnDEcZVeDnb8bwG+wf+brm8l4fRcE5/s81OE5rhsCaA+eqmDq9efRf+dqM01uXmGYHPf74dhHdgAH4c8HyWh2sBjjaRYHyKy5H+VABg09PHa94lACAHwDZe7wIB3aT8FAh46THFars8vdiPmXsWuml8PGZGHUqgZJ4qbMChAUo+IRKYCD1UShF2kJUgHCcaSMcWADemV6aku2TiwXYdoN0Y9VPAH703MRmqxpToj/EXTF1OVIaR/cewkKHkv26iTnYGJ1Tan/8fEzX+v2BBynsSkyyfb4FpockhXmAGeXIuAD5UPcp1HQAEKIAUw/pAoI9+nQj0WYEJCGYv2H/Yxjw4IcU38E2TJvO2shsBcL7Zvh2brzOJ+CCglT7vWQiIJvNNb70GqMW2I03aXE3n3oIOAEbAMWcDZmnFec/UBM2agAP2m4OInNMW58fPCllf1/4vBuiKffr+8t+fAhY1qW3WMZ17fFDiKZb7LNuMc8dsOzce/4IF0/Ia/qoMwMFeHoAx3AsppyO0GzsDAJEqPg4jW6BAbaQNwEGWGbDIIDBowJBLKde1Fq5R3xwAVGiEPkdoBCWj5p3p97JkACbLhSzpt2VBqMv7j21RK63QGGT2WB6z8FLoSfto0tNmE1jVtl0ppS+3yRcaUhmcXhRkPWlhAOaMv7JutHm1ejvN/TkAaEAdLSLQbwzWCvPwhV5vA20hBvUI97U2oAz3V/MeXYOHcuAJ8wUvLTIJUIbHLMoe3rfWccR22Rdc0G7jeuPiVAcA6AxA/s4Y4GCQ43nbUPSB0AyFZ8jqIUnRw2HM/gjMc7zcW88BwYMtbAFfpMpruJXFxljj1/kMTElIhBUehxA5efJqwQ5PSwR9uTiW+hJWI/M4hrcu+uI9gcBRuK/H4eH+Pvx6dyAA+H69l2+uhd3F8BdbWPHxUv6cnZqjOOPx+Ikr2OEdj+QFOHl79flCn/YA4Bcq+P6wfQl8jSXwVACnMbj1VSpIB0EfN8bAY6479w8kBZ0Dr2N2Tdsg/DHH+Vq2fWr5P7Ucnnr8P7oc21buNdDCiuOQK7SazIvpxtVOA744geYq7Z6ELUy8IQFezOdhONGIBDIdDGhePn8ebpAKPJvw/bSacKV1CoNjgNzDQQBQ7R46tx8+hrdv3oSHu4+c+ANwcC8YAOJX1/MwXyzIaMLvpmNJOW7AcjLAYjafhWfzmY47mWoFepJCSHBd8N/DxBhA4y+//BLevv453D88hG29C3d3d+HuQanA71YCFN7U8kpZWRowLhwDK4SY4Lq+m+/Dq1evwrMrAZt3dx/D27dvwpvVniuvGGhJCvwQXr54GX54uQ8vX7wI3801Ulxtn/O4//lmEN69fx9e340ICK4PN2Q81e4J5xMNY6x9LQzAroFiWS/aGICnBplfAwDICU7Df+8YACy38Wvy3x2BgCYJjtsZcpDAP/cIzIM/fDI0iEwGTppNOkcmRCE1Rj3hhGesEA5P+Y1egBYGgvdMzwZQ6CEgTNf21MIUAoJ65vLfymTAAhQhK7ZkYUqD5QlI4M+CQhrlmEl/wQTEyyW2sT+ME0GlkKMJYgiIefvVO4B/8ABUOA+N2pFuuNyE1XLFcB9KhX0iZ8y+KJE16VYuPc4BQJyPA0E5cAbJnYDElPIL8NBf3kaW/Xop+csBQP7GGLC5Xcelfn9leIrKM5fqHYd+8PwuBP/KazkJ0H1mAPCof+4ZgI0hw1PHL586/ijHEQ4AjuCBi/CvkRhMi+mI/TVCHTwUib81AHCQAYAcPyD0gx5r5uEJ4N8kwA4AEjRC2mvmnYnPtNCQgPAclGu2P8eM8N8LAHTgqaxDJeO96z6eAwCTFDbdyRKMLO8xF2McQDILEwfc8nCj/Hdlnfc2Bws17AOHGhs603s41P+d2YZycD9mLZyofXKbBwCAeDGkiQsAkt56OeF8tbBlqctDMeTJICej3c4W4U5Fuybmob4nO90AQAGCWhibkBmfJMA4LvsdAwAB6OG53FpIjTPJk5UDQkwgDZZ0eAcJcJYm7wsErCcGAKK/nY23ZNoTAIQ0GCEg6H8poa/CtLJgLcc3waRk+SX2H99buYzGE41ZRvp7txmH9+/ehbfrEce1PQD4qS2eftcDgE8rv/7XfQn8qUrgcwBAbZ2/7/dTB3ingkQ+BVj8Wm/aU8v/U8vXy+Opx/+jy7ULAIQnD67FJbqeAlwCgO7HNawMWMZAD8DhWCvimDhjBfN6MQuz2TxcLxbh+vqa7xeLq3A11oR/DllhVdEjkAP6Wt5dm81KAzUb0Q3AGBwjlCNwwg/JKF5TA+CeTYbh5vomvJhW3N9zrKYu5mE8kAR5YCmmEQipzPukvueA6Kf//A8yAcH+w/s7k95/XAcCeEjnJbCwH2lAeJDMEalxAD6/n+0IOP7Ly13413/91zCZHsI///nP8J+vP4bffluFuw2uT8bPOM+bK6UAPxtvCCCOZv/gcf79DVLa3oVf76uwXK3Can/9TQOAnBQU8tpTIOAlgF9bXbuUAYjzKVmAjz1mW9pwXn+1v6bpeX7MXBKcGIv75JfXIWXOzecdMM/LlxMZ9/7z9EUyJgDCaYLjUmABfrCIEEAniRYkwAD6BATSjBwhIAYEOjDoHoCQFE8I8gHs8/1I0q/E31EYWj1X6IjqPL5zwM2BP5+44HPvl8QQ0gQKzAm2D9sD6wOlYgAI6h0BQUwYYUWwQVI36g0kwEt5AeJzejjh9zFlNzH1KDmzFMpoJu/puyTJGDvHGGFiprgULjHs2ph/eb+ST0j9+jHHdSYirxMTziLVN8qhO5J+jxl+ziYCQ8rSMVtCOrqAv04QovTIKxh6Xdea143GNi0pvr5tCTRcCgDm9aHtWKf6+UsYf2U/fWp/bd/lDMG2Pr+8l5eOC546frn0OF3Xn65L7Rg8cdG+TKydmc9gMVCRsdXoEyABBmDkeJ0xmR1YcQCQdRTMK/PcdEAf9RovLU4mJjjBLWtHHwcAtpcEnke14VhMz4FDHdeP5e0yWHQ6bsEUj7hkE3xsu3+nQL8U+qDzPQwl9Tw1X0iLUS00rAEkuAk0RXucnxPaYZZvUedLANCZ6GznRzonLChXAzHdHCB2QDR52IHpnQFmtlBzwHiLCyvGhvcwLYTH8R6rv0hWF35tx76kTQDQ+yu3yDAA0BayYh/v/c/evQBV3up/EIiiBSAPc4IUHc/pGsA1mYIGGFo7HIFSPE8ol+CAn2yf5jMDTEfbUE3Q/8JLc8TQO4XlpRfZ6lYufq/AhOWimwGAh5Gsaz48hPD+3fvwfjXkgjaULWAwEkDPFp6i1UmLcv3UHOepDMBPbX/8d380g7AHAJ96x/rf9yWQlcBTAZQvNQCKDVCHh9TnuMm4tqeWz6nz+NT9NwYIv+P1f44y7PfRLIFTACBXb41xNhqCKbenzxZXaW0A7pMlpP8y1WwxDWDeTeZjDvS2xoapmN6LFUyFdlzNZ2E+n4er8ZjA3PVsKrDAWK7RK8UGzvUWqb3bYBZeYbVZc2KPMA/UiYWFExAAvLkJrxbzcLVYhJvphCEgACjEAAQQWIWq0sqvS+GrAFnhPrz55afwP//n/yL70EMEcJy77ZBMvLfrIRmCtxsN6OBRhBc8YxB6AgAQAMvfrtfh3/7t38K//bcfwt39Xfj3n96E3377LfzyPoSHewR/XIuxdbgNUErfjEJ4+XIWnn333wkw/n+/bijR+PnjiEDGcrdgsui3ygA81T52AYHnALmnAoA4p1Mg4Km2tu27NkAwZ6CkiZdNYgpPQJ1Pc8Sdy4XzmusgmkuIy+38cwB7eMELEM8bgG8P8YhegAD+kM5NwB+SfWMAMiFRHoAI/6AUeKyUbXp70mR8RIYPPJnwuRiFluZt7Ap6F1bjOFHjAoFNUBzwAwOEXkUGtOWlwH6JEzBJt9AGYXsHABkGsJXBOwBAMADB+EM9Wq42kgKvN7a9AMDaPACPTOLNezBn9Glil+TIadCffJgQRlICTeVYxJOBcT8iSOjAonlMOeMmpQKDmdcuJc73X3oE5s8KQ0zgDtkB1F0KALaNrRwIeAxwcQr8U9mku58DDe3HaILqhaFOAAAgAElEQVQYvk0bAHLuuF5mPQD4+FFSGkfEUowAIOo/Fsho/VEh1ADthNobghTsB2v90MAnMMbwQr1muqp5xDkACIAFx8TnSl9VvW4DALEfHifz4czb71IRw3a4BfjQ6SUAsFFKWSowfx/jHmyrIgTEJbBox/JziW1LkcJd1ueuOyTg55jRmBMAjhbi8jF7dp4AAnMAUMCZSZUbfnPpbBzYygFAv884L0hduQBlxwRQyoWeLMyH7TMANABbAwvT4IKr2n3eTwMAGcLCcaPNjQaWOmwS8xJ4jeOQGOIloM3D6JwZD8BaDED3ZnW/1nYAUKFlwwAiOZ9LX5gy5uoa/uuUDus5/f/Ze9Mex7EsS/BKJLWZmbuZ+RpLZk51FzAF9P8H5st8m55CAQN0NwaN6UZ1ZWVmLB7hi63aKUqDc+695BONFCmZe7h7hgQELFzi8vj4lvvOO/ecnAFYAQAiHh4Ntc0OYgMEe/p8AAC5wWdxgs9fvmHkG4loB6wnSHNgwzwacN68nW6oeX097XJDbAJJGpqv2AaRay+71vERANw5GB4BwP3niuMZxxqorYFPCXC1qfbHAoifsvyHAnRtnvsxxxwBwMfU3uc9dxcAyKC5FACkKwjpW0pG4ISK+A3A3vmzp/L82XMZPHHTCwUMN5mmuCLl1k0GsBA4hT4QzhsNCBz0bFcdwCMW9AheEPjdL2Zk5E3X0PdaycI0uhLooUBDEEtciCnLSkbDkTwbJgQCL/pDMuxgAkJtQDgQJglF+Zn6EStzEUwF1MVick3G3k8//DtdgOepphBO0y6BuOvFRqbTqdyCyceATrWH+mBB9XpyPlBG4sVoKq9fv5Y/fv+UKU8E8355I7d3fdU07L4g0288v9K0E9nIyagvL/70Twzw/v3dTG5uruWXmy4BxIUMCQDSlCDYCPCAL1/wltwNq1pXFeD2sVyAy/drAvHC4yvLFabc7jD38OvswwDkQq1CDqGuR24vGnVBsPVdRd3XLTTz95an8gSpalvPacySfEGjpdNFFcTqq9KSwde1NGHrT3hMTf0tUqSoiYnsIPwlcId/qxi5m4FEdEWEFpGm1g9Nw5PXMROQKg1AAI6qCahAu/8/MnzdoGRroWp1h5RafigSD+BP/+nMv85aGQu59lcGR28F/jBeLFbQNEplscq2AMAxAUCY++jC0gE2z4w1Saac0Yd2VJVyizL5mKlmHQrm5dp9gQ7gQ0BwW/dPH0wXhPxfY2BsaRJWOAGXy+DttRy75CCjaaOVj6tiFu0CyfYD5gIWUYnh589a1c+q7rEbXCzAjqbY7QgAfrpY4yEAaCmaxjwms5hz5NLMhAz8s02/tTH5ASCx31vgwU02A37UxE611lzTEnsCCgQaA8u6WN76ci26baA4ZByHtVIGz8rxTwFIAwis19ZzdiAkVKo+IUC9PUduawGWzy2D+OHv3p+rNqLIos6NwuoNthx4xXWdCRiCHPkYEmxcbNWfA5clwNNBQJpY2DyE8zDPMM4sPWhqcQ4ANU2dNYYamXakS+uY6SnAgas0rx8hAwVX3XYq9tt0dgCAnNcipBQr2KbjlQJ/ACo9lTcfs1EeywTx+IPgpQHUmJ/ABKRb8Dq2jWOf30oMQJiBJImM+ivVAEw0M4RSOUilN0Z/oc2nqdH5xpkBygAEUQ/U/oNLcjQi4EcG4M2NXI1TnS8pZbOmqY7XJ//nEwOAdSNRoFRx0GD1xTAAq1D4g57oeNKxBn5HNfApAbQ21dgURDZd43OXv6l8x9+PNbAVNFogVHYBhgYgPnkqi6XWaFCzylMe8G+wgABM0dTixaX84Q9/kHjYVzF+E2NeLeYMNIajvqbMwoggjmQoXbqeAQCk26iDBbKRFKl8acrrTBZzuuFO1ysGMrOVMv+G0PYDq7CzZkrx016XC4yTTkbG3xP8P9KOR0MZnYwIDtKchCYHCPBQfgCPJiKdTmi+8eMPf6Ym4HQ+5w7pLNPU3/E6ltvbG3k/geso3IERmCE1Q1OJe5sxAZNhZypPz/vyp++fyosXL3iv25tbub3vKZA5O5Hrm2u5m77jeQlSLbHrfPaC5b9dDQga/nob0Y143hmqi3ew5ggXIAywzWW1qYX/3gDALRCulIr1GACwXM/VDMDywrNY6rgGFuPtYKXpwKJr+pXvgwWKf3CaswF5nYBZgX+74QYCeixoXAvQTTzY/s0VmCAdFmXmAuwLKTB3hkidZyqwagCGJiDUMIoTZRDSXTgiAKkAe6wAoLMpyBzU8ofPkbdrUIn5o9UbAQHVbML4AQCQTFjqMcHYQwGDJYA/YwCWAUC6iS+WHEfg7o3j81StHNALgTgw5gyQK7vvBo68NClxxqI9QAjO4TGqFs9bGn0lANA1BT3VzUFIv1b5+lV6f3psATxUmSPwmBLLqC34h3ObmXmPAwDbX/8wADB8N+X+dWQANs0g9b/nDDBn3dkGRbeLVGCw/RUABJChpkTKTMb4BMDJAUAHINDH0S4d6KMWG/ug9i1o1alrrGqhrTLVlnMXcWeAOQBVlNyAthKG1wQAFm2/HQAIt1f/7MIEijmqGgBsA/ztemvhZlUVEOj3DwFAPmuwoRGOKzlQE2hw4r1UMQCL5+9IAvZaAABiHsHHmYB+bGbj6houu9B63QIAN/mGkM8TmgKsTL46AHCrDloCgF4eAoAGRIfzh9cJkt05bSUutaDu8XQNXq9lToZ6JotMU5mxYcX5GnMbWPaeAgzTHMTFvRXnzhAARL+B1jTbssUxeeq0z0P2YsoAYNoZyHKxkJvpRibjiby/W6hG4bpHffnMyp+/1yMA2GoQDOd3xOedTjzcgNnAl1tBxW111a/4oK8dADkCQF9x4zsW/VgDxxrYWQPlHbbu2lJvcvBAA4zYGEQIqDgmrpUJxDQGamkp86Zj2mEI1E6hvXf+VL755huJBr0csMI5CzAHsYC3VI1+1FFNwARuorG8ejLiwgBMPACJA+nIbD6T8f2YQNjdYk5XtVtoe82mMkszLgRco3DUWVMr5fuLJzTheEpmX4dAIDVVmPabyJOzczk5PZXOYKgpwUhfNBFoABzJZs77vf/1z/LTTz/LZDLmfeZrYSrhsjOgOcevNzMBGzJdK6tw0FOjg5NIRZxndz8zEP3+sievXr+S786E95/dA7hYyfvxCZmGP1+NZT5fywI6Sb2eLHs9AjLrPnZsU3k/6cnt7a3cphpYItVJ59jtBchjAcCw0eyaw6t+2/d4jY3q2RO7mIBlFl65sddd98H3SBWqiM/2fZby8U0gYNUCk9coMSbKdfQQ7C0AFjIonEloqbVeL76wYr+D/p8x8tzkI9QCdGaGpvgqgyCOVly4w2SHboRkAKpLcJ7+S0BQgT4Xe4/9PmAX2v+7iQ//bQs/LhoNvNZ60IVUZgscAH8OenEcytQFFAsfLFzABMTCCoAgXRfxN11RAxCA/XyRMnU/BwBhHkImLTSakNZrjBKrsDD1lou70gI4Nw0RsJBcE7AQsXdA0M/1BWLeTp25YudC7Q+f8Fp6jp5RBuUI5plr8cPfS3pXNaYeBE5KnJtiIbMbuNOyPtTVCvvhLmDRj6uLs8Pv24GA7QHAqvrcNVkWpi+7pVfKz4J/N2n8NYUph2oAbr2HCuZl030f8zs3A7fUyTDOa3sCAxBz7bCnG3PQAuR44c0Nrtxh3wAgSHMQTf3nGOBGQATttW96KnC2UrMHaAPyPXeUMebjaHmcDn9zYAjjmWt/+obEZqMAXhdmD2z33vZtEyOfQwrjn111CGYgQP1qJ2FNbX0wZgQXDFNly/dhv95t+BvMuxo/5EzFfOMIoGrFGODzk2sAej2UAEB/n3gzYR37e3AAEACWS76QaQc/XTPx0OdSZptnPKwyj38UUAMgGvY7BXiRsqtmib7RpRI222YwbKcW1/q82GdGSJRrCELigi7AbkplG02e2uvvyJmVqD6VttCUdoyvzlykIVWmJnkAALFxjOv4vIZzEjDxsREdL8nAHyRq+jFKlvp3oFI5vdz0RAFvf91+PW8T0LjFdTOB4U5Xlpu+av5BwmY8lrupxvFLQI+Q9fF27CneXcs8KGUANeE7TQy+35qh95jxrO25ukGh7T0HAH+P4J938rYV9yUedwQAv8S3cizTsQaONfAxauAQAJBOnxYgkl2zWNQCgKenJwQANzFc0JQhQ1Fn7NIzz06DNwSCMM14MkgYeL08G8qTJ0+kFymTcBRFMpvOmIb7/v17eX9/z4BlvNnIDKL+CFow6a5XnHj72ZL3uezH8urVK/nD5VMZjUZy3oPTb18Bi26XAODp2ZkkJ3AkHuQpwUz5gE7gZi7z+UxuPvwoP//8Ex15cd/75SoHAMeTiby9W5ChmG76FrhFDNwuR5bisXjPHdZRZy7Pn53Lny5jOTk5kaRzSqYjAECYjfxyMyPIeJuqpuAy1s3DeQepGZm8n/QJAN5bqoabjnxKALDczpqCviZQriouCM8Jd+YZ+gfi6g8Ath0pwW3KnV/vAACw6Tn8/mUQsBo0tQVkRQpw+T5l8I/3CQBDBwB9EZSXw1Kr9PsCaHNzD/Q7LnQgKk5GLFKfCvMPMHRi02wC8w+p7DADcY1AXsecgGOCf55KDCaGLqiwqA5TgQEQojy4Bv460OGLJwBw/N6AMWhpKdPHFt4GAEIbTJk/BQCI8QUAIPorGBYYp6amATgGeL/EAqxwE80XmgZobbmIBotg9Ev/OBOHC9MAsHBtKncv3mLgBWnDxQK/SGFjKvHWolslFnSRWaQc+zEfGwAsg4zFs26v/na5/dYZFVTF07ti7EMBwKa4fd9yoA6OAOB+EccuADCJwcxCSuNqCwDMtfAwjwf9CRA9279pqT0ElXXsyAwQpzzoGtsGrlGnTEHOJzWbTSHImoNhBoDk5jwbNUOrAwCLGtoGxXMttgCEbZcyrFesYvxpHTzU9wv7axMAWMwtpQ1EOibDDVifw/USczDQ5puQcebvx++P+twFAOI4Al0mNUEXYNGNJGScUP85l9HQ58R4inaVbRKN9zpdSkDonFCArj7HdrquAWi6jwYAhqnAZQAQcw+AtSoAUBmnAJdNc9JMP/yZEePyOfJ5VOdB1wJcY0sbGSQpNqZSWWZRvoEejkmwtWM5unPdUE4ySZKeDKOFJNAEDABA19BFG/H6BgBIx3jrQ5nFUJuumn9M0q5msCy6mlGSxtzAXmwgsYPMEmtXRwBwv0HP5ugvBgBsCtb3frrjCccaONbAsQaONfB3UQN1AGAeQBlTKLEDEdxw4W8MN+wiTiZTXXgzdUDdy7DjCLfd0ekT+eb162KHE2mp6zVTeJUxqKl22KGFOceFBTYvT3sEAM+SDbX7TiMESqncXN9StPjHD+8ZuIxxLzB9umAcRQI/OQRWMrljIHnWWbG8r8+Hcn5+Lt88OZEnT84k6kRqZjA6pflIb3SmgdZgoNqAdAeOJZEJA8zp7U/y888/y939DQOnu3kq0+lE5qIafh+QAgxtF6R0ZJn0ujA9iSXpKqMyXk91wSPq8gtgEM93efaUwfV8oQvM2SLjdW+nE5lNp3Kz6ZFheLO5ZED+bpoQAJys+qrVguRKdzXcAsOU4VWtOFTddHe58IZnNMUUnwsA9DLWla8aeLM98xoAsFxTO69hB9fev6QJ+BDMDBgwHTAXqhd3Ve87fPbwui4OHjoFc9FnWkvQmmSKLgE7aAK6K/CaDD/XCFSTD7D94D4IRgK0AZECjLTehBpLoQswCH0U+zcmYK75Z5pPINegPyC9WBeYRTsmYJq3ZV2IUoPP2IHOqFI9MAP+CABmNAnAAgbjEZkWcDRcrWSerU27M5XJZCJTuABDz5Oi7BAOc1MMZZr4BwspLmzzhXuXGwv5gi/Q68N3qwA81PO2DTv8WmUAasu0Ywv8K98/SCO240KNQC/XA4OPChZPWAYArVWfOjAQx+5i5DWx/spsHf/3LuBuF9OwzIQ6AoAP32ZTnXyKgKYbMMIUOLMURzNVSJKFapz1dAzKNzLA7gsBwJwhC8Y8JACU2eWAoTPDsKeoLqxF6iXbKhhkNW7Z/vtWfwUUFWw8ef9w8wwALZXtsTzG50PJw3GgPP5XA4Khv6u+oSbGbfge/ZkfzEnBe+Hxlkrq59JEAyBgnrLtKap+hD5PedzQDYpwgyTQMw0YmH4VAl3YGLINqYT/7konds1anau8GjNzfUOGCcBI3AntIXffDd4x2xvefCB1gfai71WBXB+P83nSNqScMYj5MNQoLJiIthEFzdmVsUKZaq7XjWPo3GLDDHMmWOzKUMSGLdrnbNlRwG0VcyM5ZXsCm1uvq/XSlVGSsn/04jXj0kE804yYuKMb2WQaqsRGOE9BCoPmfNbu4TrM99Xp8e/9qssU4OvxWrCBjdRfxK1z1JhpeusFDUA/MgBbD48Eo50B2E1GGyws2MeOjpitK/F44LEGjjVwrIFjDXzaGiiv+yJLcSnmKw3YexYQQ8wfAQgAAUx0AL/4X4rF90rW1O5ZEwCkwcZgSAYeNEgYHHY1ZW8MADDF8fp8uJ4CY6rRBwDw6dOncj7oyNOn5wQAEZjc3Y0JAP7l11/ozHuL0ArMwl6fmn+n/QHLMXv/K+fbb8/UXRiAG1KBAQCiXAhsAUrAFW04GkkyPFVxZQRZYAJC2yyOpNeZMdBMp2/lzRuYdlzLdDKRm9mS5h9z6fF+twsEgnAb7VCnsN+JlBnVWfD5omwip6en0t8suOM76q5YrifDEYHPpHfKgLETaar0PNNUxfdpR3795Vd5uzhjPf8y1h3bcdpTxpNrpJWYDZ7K8rkBQG+9D8GushZe8W8HevLFSEsGYN29dn2fl6si5bZtSvCuuO7Bc+8AAd3EQ4PF7RSyEAwMr1nJBgxiTSyAyrGnO+4yBdiYBp4KzFRf6HHmLp0KwME8GAsSMGMBAA4TNQuBCyFT9ekWHHGxo8xB1fnLmYDGKHENQDfbUbahsU3cqZD5U94eCgAwXODoAhxsPx1vcnfQwP1XpQYUAIREAAA/pP6i3+Iv/j1LPVg39qEveBxw2BSsRG1H6jKas++gtRS48tYx/rwN6gJ5O82Xz/WA8adnOJNwC7zYAv62j9NzDGyocA6tA0GqFvLhzPMQsGyf9huCEHUg1C5wxsuxE/gItBPDdlI3e1aVowkgOzIA949FQgCQ86DoxhTHC0gJ9JaaCpx0yZgPAUAcr2n5nuYOGEUBQIxrlOsAYwybgKKAv5Nz1xkyDow1aBqfYR/0NpL3xYBJx/59IADoJhT5nLMDACyPy2HtFozBh8B8uZ02tdvK+a8CAAzvr1rIUS0A6KncAOL4nmr0Q30sKuto+hzvAKCm5nbIvOMomwTSJuYGj98B7KL9YLxy8w2ALUj1ZoZJSY7AU37zFGADNDU12O9BXp/OkyUA0Oc9P98BQNyP8gvc+C7Sj3G+6tsK2zM2wJhK3gkAQMR3qw7jwPkqZuaIuwIDyOR8C6AcEjK9FWPSJM64kT1MdAMZzHtu0NG0Ky6Ylja3uBauuwEDACQA2enx733atY1mYVbLatPnfLrI5z97Ed5OojIA3G4s+N2nADsAeAT/2jWY41HHGjjWwLEGjjXw29RAHQDInVJqwliKHhxGsaDvdBl4ALDDh7paSKfDQnwD9zBdkEvUpfsmQvXX33wj/cGIx4EhA2BvPJ/K/f1Ylpky5PrQDUtiuTzpy8XlhXx3DqbeE3k27DBVFu7AKM90MqMm39+u3sqvb9/Ku7m6l0mizL1hb8hyrm6vuAD4w/kpTTe+Ox/JN99+K89GA11QYPd1sUDYqYDfYKTmIUO9Tr+nz9uThWqnzN/Lu3fv5MPVO2XgzRT4nG00BeV+rdop0/mK36N+KG7e0ZTk9WrB5+mA/TidapCLHV4AgGBK9nu876ivaZKxLBlYTrt9+ctf/yo/3YxkMp3ITzcd1WxZ9TRF2DSWkAqzxfyy9wdAtu3nUzAAKxcfFZuhYdn3AQCrrl/LwKvYgP2SAEA8S1RO6TIgsMwGrAMB6xaVbt7j51FeL9DawwLHU4EVuDZX30SZeWBIcMEOABAmID2Yg8TSTzRlq4eFD/pwT4X8MU4wZbjk/pskqvfnpiBM98oBQKKMuhCzd+WpSNRRClL4yJbI4Churp8G/GkqsDEB15ksN8JxyAFAMP8ArI9nc+2/NAuBfug2Y8jbFUwFuMC1hXzZZANQQZiyGzL+fMOD7Tkryq8L9sLNWbXMCi2xECTEvevSaXlfA02LdOCHTCPWZwMYGAKATeBYGwZSFQOQC/gaHbovGQCsMwFpC7zguN+jBiDnuBwA836t8USPUgIYP9ZqJtTDhpxqibLN52Yf2+2Z/X6dEUBUSYFgrMDGI12AwQw2UxAwqgyo4TzsKcHer8GSYj+yHk8gWc21MOaG3Sbsb+XUfZaZ1y/SZdnvSpppflzThhjrzvp2U39r2w51LCkDis4y11TZfD6FKQvGcGPmuRkITSq25lGXJrANK4s3fCMEJk2+YRIylTH+6zyvqa5ghioTXUtAIA0xnzUgpmRz/NC/DgAipZYu7ibloCnCKpmA967MQsxFlgIMABDsdwMAnTnn9wFA7ffHfcgApFGJp46b6YwxTd0t3t9BRLdhsOjVPCvu6HwHRqAC0sqwmy91w3iSRiqhg/kBG1aZmrfF1IXsyGkvZcrvoLdhPDmMU8aLMP9whj7qyfuZp8p7KjwAQMrtbBIFAEXj35v5WsbjiVzNVmTGAwDE976hnLcTjx/dMbqiPe+KL48AoDEAjwBg22XI8bhjDRxr4FgDxxr4LWqgDQCIcnDBjgW+63hZoIZFOAKb+RK772tZrJEKm1Grhal1USLPLi+lPzxh6lw3juX582dyP58RULufTFQTLNOUnsuzgVxeXsg/fvNcLi4u5dlQFBiz1I3lYiXjyVje3F3L+w/v5c14xgU+UmERqA37I1Zbf7VgwPTqpMcU5H94dSnPnl3K0yTRlJIsldlsxtQRABlJf8CAM+736ELcM20zBwDXiw9ydfVBfn37C12BJzPVEJuuVdx5KgM+33yR8XsAgCj3kwFEnjOZTW8JACIgvLq+ovMvPnAiJusQjsdwKO7H/G4QbxjgLZKR/PTzT/LD9VCur67lb1drAwD7TKGuAwAREKI+HQBsG3+0AQGbrlX1e9vv8gVICazbpQNYdw4D+Zqsi/B7/n8NUNqWBVh3rwcLvRIDMOzjODYECgj6tWQC6oKxWNw9uK8F7kg314WU9jdnQYQmIG7qQcYfAEBjCoLh14/QX5D6qwsQ+NuBPQhTEE0BBnMWAGIBAG65/0ZY6MemCaiuwF53fMcsX2DkgJVbxcdTbLAgJICHRT5SwVoAgNiIuJvO2P/hxgitQACA22m4DjwYAGjAgQrOF6sgX+iiiG5OEAJdrh0GsxIF9vz8bWZmcc1SqmIFcOfV4SljvHdJBL9cZSEAGJY/BzQDjcHyudvHP0zvq3o/TSnAOKcNGBhe+3MxAI8A4OGRSBUACECkHyngBOCPmQJxRiDQAZj1yjbOmI5YfHxzCCYRGMsiaq3pGKFjgjGdDAAEkBECRDkAaGZCep4CftoeC6057Vd677yfOEs5ON9L5wBgWF4fyXZtcJXngLBvlMfxOqC8bpPAr1VcpywrUQCAOh/oeAdArAoA7ObJuFrqrplirDfbAGA+lppWXsFKDt3ctwFAXs+kJnzjGf/2MqlbvJbXTS4AABK4gukLmZ6uBbgNADrAh3mpCgCkJqDNc/78ZPKZZuAWA9BcqBn72gZUXkYDAGNujHUlgTSNAYB8dxuVkFgshXEitPjIAAQTHUCd6DwEABDnnQ3URK7fszg4XqpETaQMQ09R9reIeb2oH00BplHfWudZAH24/9U0Yxx5PTMTvwAA9HJqQ7D+dwQAWw+CHAfKKcBNQXPrqx8PPNbAsQaONXCsgWMNfIQaaAsAOqAEN0/ucNrOsO7SdmSxVOBvtloyFYcpOWAAdoRA3mB0QqCgk0Ty+tUrmS7m8tNPP8nN1TWfAqLGCGKR+gutvn/6wyt5/uKFXAwjDXhM/ytdrnTncq5uwG8mM9X2IgNxI6fDUy4MTkSoHfis15GXL1/Kd8/OaDIyipXBCEATKYDOfOlGfX7fSboEAN0EpN+ds3zr+bVcX18RAKQJxwRmIKnM11ruWbdPxh7Kh08PadO9nlycD2U6ncl8fCdnp2fS6Z7Kzz+/oYkJFkBwR8ZxURIr0NlLmBJ8OtAU6k4y4A7xT+9S+eXXX+WHq4wpGzeLHssP1zYG+cboCpuExhzFAmqfGKQJCNx1rbZg3z7XKJfnsfd4cH5JA6nctaqAQMbHLUxIdj5nAAhWHaf9bhsI3MUG1EXZbiDQBd21/MqQUJMOOHBrajzNQEw7SdN6NeW3D6Yg/hpAPeD3sfSwcINmZqwMwcSYfYUGoOr8ecqvf+8gpGoEBotTX3BYinuZuALnTAXUFABEKjCYDp4SDLIFpAbAAHQNQPQjpP7O5nMyAAEAzlIwMeAevJ2Czj5ljKEtAMxyDLMabb/cLKCCaUMmkp0HDTMHM/xe/Lt2gLZkuJEDFNoywwW/X7MNoIb21BYArLpekxOv95vtlOZq2kjV9eueYZfhiNdbfu8Gt9vyPZoYVEcA8PBA4wHzEVqrYNZ3FdjoJWryhb/YeADjDJ/MgHwokmy/nwKoQdyRmJYgMEA35yEQhH5ti3Ca+RjDyud715DTvmdZC4FWYGjig99zDcCccWtAWdC0OV7UbST5OB8A+vvMx+Eb2AIB4fxas6m03QcLIE2v9VBfNiwPxnsFAHWjqMwA9JRZcQDQTFo8TnT3cx9vEBtxvjHALDdSAkMu0H7E1MW5INI4yt3jUV5309V3BimZNXKFCbbQ8AJAIEw5jJaHevH50/eRyDi0zBaWxwA+b3c08OB/hWM06sEBQFKPHl0AACAASURBVHeh9/kGmn00O7Hju7GmtjN+LAGAXr+IjxEmIgV4tozVfTfV+QoagfjAJRvz5ZMhNoKRKg/AL5FhrCnB/URN6tSspNAOJkuVTD8tf2oA7HKtqb+LdY/agx/G0Jqeyni5URMSYwhiI10nGKdiHgHAfUe/IwC4b40djz/WwLEGjjVwrIHfvAb2BQCxJa6Bt+6wIjhBoLKAnp8xAGHCoQCgavydnZ3K6ZNzsn2wQwtn4NUaen53BNPAZDs/HVI75dlQtfrAAHzx4rmc9VQkOkGqjqX2YSF/v9IU3F+mc+5kzrHTv9kwBRgB0vNBn0Daeaz3O+93qPV3EivQAIDCF/gMBAEAQksFWkRgJCCAA0MhWqqb4AIA4I1cXb1juSfzGYEDAIBgEEwEmnxwItaFyCDqMnX5228ued7121+ZurFej+THn36U25kCi0iZxgIj6iUMHBHQ4bgno4TnD06f8rgP41jev3snf/2wktvbG/kwU+2Y+UZ3dgvNtDLr7QgAVnWqTwkAhsBO+d67GIF1ACDbZ2klXWUQsrWAq0l39pS0AgQ0l0dR5l6XzJxIAT1qGBkwSIBPGYBMXe/DJCeiGDmAQYwHWKBUAYBsnmAOkiGoYv8AAPlcuSmILQStwmAOpL/rcY6nAfjj+sQXOu72CTF2LASNCeJMwEWGxf9K5qt1rgEIAPBuMiUQOF3o71h4+cI6/wvArlNm5JVSBgMmmwIAtn6y//FrBcbBvE++gLbnLe7pKccFssBnrWjEO004SiCYXz9PFSv9joVs+GkDxO0CzvYFAHddqwn8Y3uoAHDLVdYGIK0aK44A4OFhSRUAiD4PABCupoO+bAGAAFrwcVfvdVr0d45vtlGDDUh1LVegJdzU0DihQ+BfU4bXkqUdMp8csMlT53PNNGVO4XcFpyy1teMmE6bbaZp3DpCEKb67AECvwTLstovhVwcQNgHW2h8KrVELELY2HHKAJ3i1DiTqpoxpAEpqLHHUt7oChxvA+bhhwGeeGu3eWrbhELq2Owva4y9/r5wnyOrEhtdS7wONR7DEN8rcw8ip47+agMAugwxPAwCZGrwDAPQNUSONBkCfbpzR9GSLCajAqacCOwBI8ym6Tjs71Nx/DQDsJ7rh5RthSAHGvElwLsvI+APwtkh7CgCCiR5sRMVdaO1G8mSwYTwaRwqYj+JMNQGjbBsA9HnEXbBNmiLrID7NBAAg3sE8U9OR9+O1zOczmZoWoTMEcbxW8BEAPHTUOwKAh9bc8bxjDRxr4FgDxxr4zWpgFwAItk4euBpzBYEQFmTQKmOAZsdg5xUBdrpZWUodFtzQABR18336lKmDAKo8gPXAivHGak6A4Nkokovzc/mHV+dycXEul8MeWUNrpOvN5gy4ENhPJaPb7/VStfwWmQZX8ENDoPR0MCTw9zTWndKTSHdOR2A1GQOQ10VKM9CJpK8MqKijAVesWkUIuMhonF8RrPxw9Sv/ImjjgqEzIIA5W8HdDSAlGEkImjdyfnEh//FPr5jq/NOPv5JhOFv05M0vv0jW7fO5JkswCZfcuUZgiPNHo6GcDPpycnoqg8GIpijTTaLXudnIzc21XE1URHppO/Ab++ti2uX3hn/XMQWqGpsDTHUaLvuw93jvXfp7Na19C9AK2WHhoqXhunXl/BQAYPgYbe8bvpNddfpAG9Bulp8TME/aAIFe1gIQVM0lAn7U4lqrhlGixh664AbIZxqACdiCMAFRABApSTFctWN3TVRxfgB9BPkMIFRTEDAqjEls/6bjpKefmQkIF0wlJ2SMJw7+MdD2FD9oABoD0P/idwB/6J8wAwFjd7Za0QX4ZqrapcoAXAlMA3wBr+NTAfwp6GipZ4EG1jZQuM1UKgN/4aI9BIiRmhuOhzmDMHQsLaUBN2mC6QJ5GzJ88O8SQBm23TbgX9U9/Br7gn+7rsUxtiTsX1W+IwDYHDK0AY6ar3LYEYUZiJk9REsFAHtqKgYGIDYTHQAEhqP9EqDdJtewxMYAx5NOppqBnZTjST8uXMQVZNHUSvR9lQZQLToARAqoq5ab90VNKUXZkDIJCRPdEMD8py6z7mZrGoWmraZpqUWKcMG4L1Jrd9VYlc+79x93ag/Hi1oQu0YqoGwipK6wD3WBqZPn+qvUvdP4h6nW1MDT5/bMDzAC8bv3O2XSqeuuxkX21GbOU3jLaUqq6wIu7bwCmMP7BdinzENP2fV4s2xWtLbruwYg7usAoJbXZC6svIX2qr5P1xb0aQbzIRmABvQ6m97roxjXH0ohsLzRSrVyIY0BSRky5rFJXtSvA4Ca+ttl/AoAUN3rvbwZ+8NZX1N/4yhTDUCLY5lCj9Ri037G/ElWvDExM3PBzqCHvcpksUaGSibjRUTzj7tZhxtgmP8gUePmHw4APgByDcmv0rTc1b49fnxAiLeTmrRR973fYaPTxz3rCAB+3Po8Xu1YA8caONbAsQY+QQ3sAwBqQKipFtCyC4EGpNQgwEhlpaLDFGbOGAjC9OPJ0wsG+mC6MXB0N8y17mwuJnfctX79ZECtvj+9eCIXFxfy+vyEwFk2mWqgtFSAcZwt+e9b7JrCfXeFQGclEJ1GsHUSx7zfRb/LAAoAIBhKI+imUJzZAk2CfbFsol4OAALIiMgsiAgAAmhcza/k/u5O3n+ABuANWUPUMuufstzTLOKCA4EozUXWqQwGQ/nT98/473fvbuge/PbDkjuv0fApAZL5eqZmBItUFssFA2rUx6CX8LkBAKL+5pueXN9cy4/Xa7oA385VPDrt6o5tGwAQx7UFAR8DAPI+JWDuEADQm/u+QGBb8G2rnM5gqNEM9LK01QRsW4aq91F1bp4KXDcGlMxCytcI04K3nhuMXkvxckAeAHgvUnF2AICeEqWpvQqow4UQ/4YpCI7vGxOQjEAT80f7xrnodxQ2h4aoAYKuEchNBAP/XMuLZfe0NowzQYobmMP+cQAQfdEZQ0wBdndgumkrO8QBwDFYs7MZAcDZbCqzFIB9AQBmtoDCGnlLE9AGyvC7rd+d+UfHUrBBADAAVTD38xDQC/6/zMgrj8dlba82KbiN4J9pUXHcaAAKq9h3Yf2Xm6OXtxKk25Gauwuc+pQA4M77hrTN4EH3BdJwfNNCt2lqD9ta07F1v+9b7kPvU3XeIQAg4wdP480UYCIAiI06AwAjqOACAExUioRtGqD6OlKJD8QHYPim+htTRMG691RexCHrDV1k/UNnV8sooMkP/62MLzQJxi8GAJbnKNdWLVJsd5tw7QIA287Xu/T/wibM565I/dX5YNtEjJIP1MCrBwC1so2pXQIANwYm5lijm9pTA0+zOfg+3ETJNGk519DZZZUzADlHmD6hazjmY5DEyv6zVFdsoFQxAJ1B7+7FziRFn1AQ19qXXdgBR78PgM8QiK1iBesGmabuOgCIDbUyAIj5Jl1pnOgAYAomOwFA31hXcxwAgKoBqJrQJzTNiaXXVQCcZn15XVcDgLjuYjPghvHdTGiCBQCQcedSXewBADIVvtvjI+fAWz4PWwr3gSYgRwCwIbD8mIPt8VrHGjjWwLEGjjVwrIGmGqgCAAkImIlEeD5TIyzVAgGRBo6WsoZUOQbSmgqcAQiEOH9HGYBPn19S2w9BDJk9WapuwaulBh7TMY//5mIk3333nfzx2TmPf/5kqKnDi7kCcSl281dyl6qW191SXXdn+J60AQAXkQw6ZsKRqMvvCYAKaKaA0RQn0osUwIx7AwUY457+O1ZmE0JT3HeYqFYLUoABvL3/8JZmHPhQm3BwSkBxtox4HPRVYPCxmE+YAv3y2+dyenoqV9dTefPzz/K3N5r6G49GvE+6XvC5shSgITTMALBECpog8E2GLP+qdyaTyVR+uJ7nARzul+UMKWNG5Dvq+ubgrlf32QUGNgGA5YVP+R6fCgDkM30KNmCNdlMlGFdipe2qi32Az/L7qAMRH9Z1l+7S/s7C88LU4TIIGJbbU+rUDAR9xFPl9S8W3KHr4AALEaSsJ6pNBMCQCxWafKibpzL9ujyOYwrE/2Pt/8rsgBuwtncFAiOm3Pq44ppPmvqlHwdCsNTBR5kf2AQAe1Y1ALEgTDPdqFimBgAiDWqZynixktl0KjdTuAFjU6HDPrtyxg/GL9MWxPUdNAHzxJ2It9h8JeYlQcka4C+8XvkdPmToFSutphTYvcA2AyT9/ocCgLvKq8/ZLqX4YZ1sj1ftwL/CvGGfOq46ti7dN3xf+wJpv28AcBvicpOPqJuqlpkxANX0CkwpbTeeyq+pnWvZZJpiCakBZyLTBZhaaV2aduEvwhIy8bONpGDuE2xRwAVjDEIOMPoAALomJ8cNYwY689cZf242gQ1NMgvtuMJMZFtbLwSJtvt4eyAwBPSq5uhdgJ/fE+PoVlsO3I1rAwIDAn3DR4E33SBCZgQBWGfIod65IewxoD0fU7QLTTp148U73NZY9Y2cLNvWrAMQpxp9yoQjwBVq9uU4iqUCGxCbazSaAQPnkFxHFvOXu2Bp6rBrGpbnbncF9rkyhG3IEPXm7GnGxjAE89EBQJ8XNQW4k8e8mBfXG42LAfhxQ9sZgDCiQbtc64YXGfhRLKejjvSYKq+ZLcMoVWYhmIaQ0wgAXWVVmgmOpfLC1RfXXcqQG9D3iwIAhEY3GYD4vYMMlkykowCgA6J5/QRa0rvaz4N5zT1fyubTdmDTxsiRAbhPbR+PPdbAsQaONXCsgWMNtKyBQwFAT/VwsAGBMsOGjgpqrzYpA51NtyPnF+dy/vwZAT0aW2AHHak560w6GUxDMpHZmAHft5cnOQB4cXkplydg5kUECgF4qavfWq7nMxlPJjkAOF0qUw8maLh+H0YcvZ6cxSK9fp9/AeghVQg7q/3YQIm4RwbThinAkWDz2QFAap7FMPZYymp2RdHkD1fvCADiHnDrHZ2eEwAZz9aSUgcxI0A3ubvl8WcXJ/LixQu5u1vIv//lL/KXHyeaIgw2JICR2ATI1ysCIGmqQAsXMwhgOwACu7KITmQyncgv9xlTFydprOYHOWCi4s27UoDLTeK3BADLgTYD9JpN0fIi6gGb7SMDgHnAWyGm3gTChYzAumN3XWMbrKuJkq3yytcJ6ylkCG4dV2NuUgYDkeLkqb4E8AAAggHIFKbEGDdI6UWaPLT/lJFAF+BIGYH4N0xCCCDir7n9gmGB/2cacBfsWl3YKUCowGAIAHLB523DReYDhh2qw8ctuD9yAY8FVA0AiI2BOZnCKwKAWAjdzjQV2N0YV+7ya+YceeqcpdY5MPkA+CoBx5BB4MeYMX58bepeBSuuyuDD+09bsK/2fjVaeVXHNwGPeZkq0g/LC/5d01F4byyQHywia5iDZZODqns0gXXl348AYMvAofVh1QAgAAyOF0lXBsOBuopjc8A8CNCNCLgZAIhUeQdUwECG6zjGjS7dgFULEBt/2AjRsUClQgD+UcJjrSm/1G4zwI/uv+ae7Vp21Ajk73p/j2vcXbZwny206MKqqB/rDwMAW1dz6cCH2qW+UaupzlV9zMuOOMRNLRwAdPMMn+8AvHLMxjhOGZh6AJDDYXBLrVfdoPF6z8dNc+PV+EAB3dC0Iy+3ja/+nGFqsDMAfX5UMxAFJhGP8gMzmqosBWfEmxZgnjJsWSv5v00LO68zM+Ngu8aGmM2LzgAkW4+609iQyiRdKQNvmXYYz3m7glmNAq9rAuKnw44MB0NeD/MwAEDEr3EXGSjkKeZV4hrU+MLNPJDSi3ESACAzR6aq/Xc/77JvzFfQTFwzkwT1BU3FPB4KzcR+pwBg2J+b5pJwjj66AB86ch3PO9bAsQaONWA1UKdB5hX0Ne4QfUkvty4F2Cc+/+uAX1SKHRHQ6Ed3nH0BRyYg0nbiLoE/BwBj2JkhXFylmkZrTMDObErg4A+XZ/LHP/5Rvn9+IpfPnskpUhCRWrG2HXukKywWcrOc0ozjbp6qlheCfWgOZsoQ6G0UiDgBANjryQlTFGPpgV2HFAqAGgAmkj4DKUmQCox7AfzAKkTNEBDQUWtv9oHaKTe31wQAwWxCau7T8+e87s1YTUkAxNCk5P6WAOUm7sp3334n94uu/M//8T/kX/92p0AmnH+jSHoJFjBdplIqo0FTj2UDgLIrS+lJCubSpkfX0nczfX6INjOANuCi00IDsNzuWqUD14Btef+rAfHagGG/NQCoi4o6kE3dJR/U0UdICf5YAGC5/A+B0ocJZc5oqC2DLYRcewsLPyxgorirqfI5kGfuvrFqAfYSTe3tRxkXJA4AuiYgzlMX4S77Gdu2pd4DiHdmhzMFXe8K5WT6rKekkQkCC1x9NqR4caFioBB1vZg6pcwfMP9US1PIwMW/AQAusMhJlzKer9iPbu5T/gUgSKAAXMT8mmD6bGt+cdOiwowjd+DNU4fbM9/wPPk9d+j87Qb9dFxk2whSIMvtuInp9wAIqwEJHnSQEqMwXASFz1c1520BfzXptnXX2PU8bRZqdcc0AYDl84rU1uIJd99/NxBUFxt8vSnA22OSp2AmoppmADaozdvT1M/IAgxu9FkfdGdW1I0zo6BFSs1SYwDCDViBHmMAou+vUknpJoy+rwxhNDMdJzCGIFMhISDjjECOMZQwMSaVjTVIzcSiPkwV5rGlAKppw+jh+3UTJv2lid1Xl0pZXLeob7bDYNws+uZuAFBd4Y35ZwATmOT6bAqcReZO79qwZIxxrNaxmZu2FR/0F613Tb32sbxg8G1LPORxaFWuNCvMUlfzYdeA2dJ4GrIBt0Ad2yDzPotU4/AD05OtedelQgwodGZhzngvAYCY/9DOsaGmc4gBgNlGJVyWCgQyLdoAapfCgGTG09PY+ocCiP0YACMYgMp8RXkZB5oWrjPZU0lsvuxxPpxlMTNTrqdgwM9kknbVjCTTuH1l7zlMsQ7rqWxaVTdOlb9vaq9fOgPwCAC2fdPH4441cKyBYw185Bo4AoAfuUJLl6sDALeCHmOW4TsHAItFjgds0HYBGKhMHDABeQwYgAYAXlxeSJRYYJIuGIB0V0sG1nG6pPstNAD/9Mc/yTcXA3n2/DldewkcQMTbAkZo+lwvpnJ7cys30zkX8gAAkdqxznQh0YNOYRTJEEwl7pwqA5ApGQAuDPCTCM6loC8VACBTTDtrBS46KRkEy9l7puDe3d8QeEy6kTw9fyoXl6/IaLq+W5Chh4AGAN9kOqY78TrqyPfffy83U5H/+l/+i/x/f77icysDUAFAlGvUi2Q0GrF8uhDQAHq6ivh8t6lq/n3IUxYTFdM24O9TAYC0P9gBArYB+upa8Bb7LQi8HwJb9cy4qrLVXXcrsH8A7FUDgH5O3XO21QSsu85WWSsAyKbeX1Wu0CHYAcDa5zAAEMCfi70TGI9Vu0hdgAtgOolVG0oBwFh60dpSf7WfgZmD83IAkKm+0P+LqV3k2ps0A2Har2oJ4uNMQP2HMnRdCxBcE3xWtiDz8cdNAhwAROoeGT9w/4W4uaUGgwEITbDpIiMz93asQOD9HEzlAgD0BbibcXgKG8fDbleyGkMKan8hVdmAAwcM2Zd3aN/5e6lj/e0G/1hRjaDBvmBZG51BHaO2U2/zZwmA1Kr2W/VMu4C35jqoNmDZ1Xf2LUP52fzfRwCwvpa1D5THbjMB6a6VOdxTqQ4wiun2KsoARRNyXTqMNxgv2Nqh/QeXcnNZ7XU99dI06wwARMowNgSXYMkj5dIAQPRPxA8AAFG+lUS6YWAAiKYFg6HmZiAKUuHfWyYi1sbVVKNI1/8tAEC/X/W9nJloZToAAGSch+SDQAqmrKGXWH3BHEQ1XH0TopCGqXKqdwBQzToKh2dnWhb9rAACydyDWmAA6uWbdaXn8zioDKSGm3vergg+BgAg67MEHOapw3kz13K5JqFLrGAe03hOmawAqN0FOAQAER+j/eF5CfxZCnBqWrVon26sh8yUpyeW+ptASiOSXrziXwcA0S/cfI5SGCZl4QBguo7ZvpH6y42vyYoZKvMs4QZ8utE48ggANkVa7X8nIGvapZ1uMtp42lP7SxyPPNbAsQaONXCsgSMA+HHaQN1OW3mHrrzTl2vI+c6nx5W+Ox+KZzOdRrVyQgAQZh7PXjyX8/MLpvjwdwJ/0CxRp79+Z03TjNdnI/nDH/8gr58O5RkYgEgXBDNvmTJwwgeAwTRd0BTj7d0dmXbQ+tKPaZZt9LiRMZkSAHoInBIINScFA5DBWkImIFOKwFyCho1pDXU2AACRdnvFHdTx5E4mk7H0ooSpzWenTwmQ3dzdy3Q647OBkYj/AAT2z57yOd7epfIv//IvBAAXi7WsYzAfetJPlkzxuHiS0PUXDAcuODJl+I3TWO7H93KXDpm6cbvqbgEWDoxADYYfe0+FhuNhGoBhq6sK5P338iKk3F9bs9++AACw3NPaMgKrQMC6+inXxz4LxibG5jbwGTh472AxeqoX2ou6YCtzz1OXnAEYw3WQrr5I9Y0FQCAXJJEybJHCR/dDaG3SZVtNRJDyi7+eBtwzt0l3AVax+YjjgoK5xpRgShXatP7bNf9QrwD6lXGsMB3ZE64FuBYyf/BvfI9xAQscmIEQmE87yuS9X3DcmMyVKYSFkwIPpi3oKU/GcPO6DcfLcOHvoLUzWoqF7PZC3O+BBXU16AcmYn2f3bpnjfNn+BwhWNAGSHuguVdB4dgFaPpvbY4J+1sdANimzOHzlv+/bvY8AoAfJ67YdZVdACAYgGTk9xUAhNYutULdRXYNd19l4+M6CfcCujLoZhxPejQbAjCojGQfR8hRA1NvhY2AVLKlAoEOAOpGQVakXEqszCuk/jJ+UUYVjwMogxIZwxjPmjMDc1XSgrWH8fkwfmdhGdKGAdgKACz122JDozoFuDzfl6VEXLuRERZTfh0ghButmqrhUwBm6lK768MU7EDaQeNGOyM3TzKGpKVkF+OwMfOc/VwjFeEMyLyGzXDKx2uPlzhuVLCQy/C1a+7lDElLhYZrMdprr6cAIOZBMikxR/Z6tpGmqdJMATYGYJbqhjE2thzI0zavmrpPRohZIbHhG24KdGP+JUBrAKC7VqdWgemmz42wlSBzZCo38w6Zf1dTS4vPoPmn2pd8dpfACB443MQ6lAG4T3xT2VZ2zHGffgQ77A5HAPCwejuedayBYw0ca2CrBo4A4MdpEB8TAMwXeeu1RBb45alwBgCCCocFOBg8z589l+evXsrZ2RkBKnXpwyJdAUAEXsOoQ7OQV2dDef3qlbw468vl5aWcWcpul4Le6uinO/cbubm5kTc31zkAiO+xA4y/SFHBggIMQgIRBgBCzJpagNBRgS4ZNMmQkggGIHXKFJDwlERo3TgAOBlPZDYbc+cWKcQoL1x6EUiNpzMTl+7IbDZXdt5mI+cvv+EC5//91x/kP//n/yx/+3XBF5pREHojnXUqF+dDef3iVEYnJwQA8ZzT+ZqBIQDACUwLFj3991pTFV3jxQPcTwUAVhlL7GqRXxoAuL2wKaLbh4Hpw6XblwYAVtX7NrOhKoXZmTPVLEpfsiozDwuKba0tAIAEyMG8YUrw2piBG9XSBCBIV2BzA440VRjAIpmC1PVSABBtqce0elzHNCsN+EO/pO5lR9s33T45thSAoAJ/uoB1ZhFSdTXg1oX9Esw/6IvCDwjjBRw8oQEIh/I0lWnaIVP3+m5OJi+1Q7FQ2ui4oQCepqjpzbYXseFCuup9OAAYLp7K1+Hz7QEAVoJgDQujMhD3oDy+zi6xEx+w/0rPr/X/0Aqy/F0dAFj3fRkAPOR6u0DH8rs6AoAfJ65ouor35+I4ZQACACSQ1+tyfjwZFCZWOHa9NmmMfl/HDagAbDYySjCuFAxApgITANTxA3EOUv5hIkKTLAMAV2YGBOAF44SbebhGGoA+jBNuAqIpwgACC5dgxC0KtFgKa0U/+C0BwOq6t/Eq0CBl3ye5rei34SYDGXamkefXLDPfQjOxENiLwRQEC9AApC0A0FibHkv5tcO+51IL+W85IGiahZb1gfcalhkbzPhAG5JzYK4JuF0rYNTpR+vF/1ls2mWsFzd48r9+lXLc7PMW5k1ualkKegdMVJhcwRwLm8r8XtN2qZXrGhuWGbNMsTm1FAcAMa+w/W0s4yXuSpL05MmJbmgDAPQNN5XmUAarj+tVACAZhp2ejMcTuZqumZFyl3YF5h9r6W1JyNQBgD7eHwHAppGu+P0IALavq+ORxxo41sCxBmpr4GsHAJvK3/TqD9U49MClSYPj4f1LmjSm8QctFARgAPyqdko9UPAgE6kVWNQheHn+/Lm8+OaFnJ6cinTUKAMmIFwIwxADO/txVy4uLuXVkxGZdS9GCQHDE7r2RtKDttcqU1fROJH5ZiXX19fy5krNOeYZrtOR2NzPEJAiIBuQ9RdLArdRaAYZAIgURwAbTEUEAwn/D9MC6gAqE5ABlmh559NJ7u4LN9FeL2L5ENwBWKD+XxdpvEMZDodMqeDzJSdkHP0f/9d/lf/2X/+b3C37vO9qA0BiJZ3NUr795kJeP+9zIQTMA6YjV5M1gYm7mZBNeDWPyGhYrHsMWLFwYVgLKmHwKQfunppT1c5C8Khu4VLO/vUUm6Z267+32QHeZq5pvTG4b6kvuE+KcnHNkrZPxQPVMe7qyrVPOnD5mdvWZ/m4fctYZnPmGoEA/tB/zLAjZ/4xtUmZf3Qd7KQEzJHqi7++MAGDB7+7CzDNQsgY1FTehGlLsaXV6308tVgZPOb2aIYgBWND3SB9gQoR/3Ahh4W8un6C8afMCnUFRgrwigt9MCEW1AErAEAwAG9vb2U8V4av9ycFFwMmild4sMB0kK+qjee/BcBZEzBVtzBvC/ztA7ZVAl+79P5aAICPvT/fZ4l9E17zMYBjXb9qAgCb3tm+/bXuek0aWHX3eagJuJtt1b68h0JY7e+AIwGc4HMySuhyDw1AlRwoIxPABAAAIABJREFUUifxb3cjjUUZUevlHccZjkcYX8AMpHagMoh18Y2+vmHKIzxl0O8xd+qGgG4U5ACgAf9gAGLDsjD/0NRKxDr4u7R+4IBgAbC7uYYCm5zzOW9ZKq67oDpgX3abL/UvnFXFAnTzCv+9Pq7bbgchc9rfkG+k1L0xd2IOfw/jUJ+7uGGE5GnGXQqMKjMO72GlpiyhoRNTuG38DkA3xo6WcuxxpAOxfl/PLHEJBsgxMEYojRuhhh2vZRUFgHfreXyzp8R40zi3AEq9f/ozlwFAxIcA5nIAEMx4AH5ILea8pozAXmJMdrJNMTfBoV4BQDeqYdsVMOh7TI3HdZJE65AmOTTdUmmbnrEro67Gf5ltDC+NwbrMBgQUb6cZpWuuZgmBwAXNcdScT5/T22lZ3Luk3VkzUB26PtlvtDj86I89jrcpyREAbFNLx2OONXCsgWMNNNRAE4D2xU9Au409G9//oc/3WwOA4UTLxUlXxbcRvMDM4/nLZ2TMIVWCxyL1FwAhd91FRr1ELi8v5OWTEVOBL/tYECRMDcYnSVP+vXh6QVfdabaUX379VX65upLxeCxzGIow5VA1BhGQYqEAABCBExYQNC8AUwALhgAAZCAbqykHndXowKtMA2gOYcGQmuvwajEnC7HXiwn04Xik/oJ1BACPxiBPn0q60YXHdLmRP//53+X//Jf/Lv/rf/0gaXfAAC7FIiRDuLqU7757Jt+9HEkv6fG+WLi8H+P3TD7crQgg3q10x7YJAMTOdOhu91gAME8pNqZnkaxU33TbAnflgLx8xbbXeQwA6PesvVeNLt8uYLMuJfijgX51wGiprFVlLAOAeVxvjAUwAQsNP3X9pTlOJyOAl8SWugemH11/NeWXKXxJLNFGNS1htkOGBP8zMxD0RQMEATwqsKgMB7R7pvy66YctTIp/65vyBZ0vgF37D8AgFvAu7u8AIH4nA9DYw7NVlwzAm/GSAODNeEagcG3jBoN3akMpAJ0v6EsmJOV2UwACxlLcsfMSMk78OiG7ZdeipRIcqHPJbcHUw/0fpP2G55UAijZgXPFMIeNIgZG6Z3PGdN2oss992U526C42gX9N5zdO2hUHHAHA7UqBey/awznn+4EMeyol0DM3cWjsYoNB5+EuvUnBNM7SOzMXguRAVyIHgEzLDeMbGE7LJdxO57JOVROU6cAABksMwLW5nmoKcJEKnGZmrmBaXgAA8Q4BAOo45EZEziwrA6d/HwAgwEIAgmEcWoCcQqkHZQBqoOuMcgB9BVCoOrD8PfjeWwRZdw/iZNNWzFnfGieqeYiCa/g4M9DnNQcAfTytAwDzMap03xAAZFxYIju7FiWOY6xITUoAfSp54RtjAAARZ4YAoBYYTNO1gJEK4K8MAGLeQdzrACDMQ9Qkzk1zMN/C/GbbHAvuvXgvyAxBvDpbJjKfzeR6mjH192YxYCrwklqWmyMAeMgg3vKcIwDYsqKOhx1r4FgDH7cGmgCzprsdCjjVBu6PBMB+6/I23W/f3z/X+zgcANQndMq/Lzg3smSAjEDPFzPc3a1JRUPgjkAHzw/zj+fPLwmMYeeeASTc0AD+GcAHoA4A4fPzUwJpTzoACteymo4JiHXnmjr77etX8o//+I/SHfTk7VsAgB9kPBlzZ59Moo45+XZNm4waguo6qimMGjghQAWAAcADgRu+BzCHY+k6aFoxwL1QjnWasRyL2YTAJcqI/7AzjYVGtpoREHzydCQnJ6eySfp8vjfvVvLP//zP8v/8689y9eGDTNd9AiQAAFEP8Xou//Afvpc/vFR3ZNQ72IRv7zWV6c21Mg/BHES5F9K3JmjMv9ICHf2XAKCnyLTo0G20i3aBbOU+0Ra4q+pLbUCy8vX3AQB1EaJuhuFnXwDQz606rw0AWJRj3xFFj68E93aYiOwCLLF4cs1IZf4VwBwwOU0BVpF+iJyjffWQGkz33zW/HyYKBIKRo0ChpwKbAYj1J9cERL/DfbCM41/cl4wf+wRAIIGj0jziCzsCfNaXyPzJlPGXA4GmCciFf7aWWdahCPr1GBqiN3J9P1WmoDFqCf6Z26+aevgKcDuFzIsZAjt1phhNDq5N4F8Z9AvHX5Rjqwx7AF9l4K/qmdRl82HKb+WxQVNuU6Yq3b+6ex0BwO1x4mtnAMag5onI5fMnMhqOpJ+suAHWTzqcR7kxYCxiaqtBja/TkWwx5XihQBLGjxUBbI9XwPznht1SCPTDCZymC8tig0AZgMZEcwDQ3MXhpkogBZICyDrg9zBucABQ3wPgqC0NT9Pu9XG2SD3V48Pxa+vd5fO3AVrggFXEVCHTm0YlFYBZ1Tycb0wEWnv7zDgFW3CbERamhOKZQ41AXN8zXn2u0jRg3RDiBoinsOLdBYzJYl7W43x8Q5yFD547HAsKrWN9qgIA1PfmJknOAPRzc+s6nzNrJRUKDUJ9Ln9PMD+B9fTK4spMM1VibDAjZV03vyNqW+J7lZUJAUDEdwQC0UbNBYXGWJhne0gBhpmWAouYd9E/oP3H70vmb0jpxWe1SZj6fj0TmU4mcjffcL6bpX2NU03rFhIb22NINfMXjMStmKx+KtinWX01x+6a+3Y9BMYYjB+5CYh3hK/myY8FPdbAsQa+uhr4XIBTXUU9tjxNL6AFvtF0iU/6+2Of/9DneywA2KGjr34IgEnKwKsMANalMIUAIIC/i8tzMvz6iQWSa10ArG0hEG8UVDsb9uXkZCTP+8rE2yym8vPPP8v43XsCY3/49hv5T//pP8n5y2cyn83l7e01TTIQ+Clwl6iZQWdj7oKaQkHAAUCg7UDTtQ1upQYAQpGMjAKkKhoQ4UARA7lOR+7vxwQAsfsMNgIADwSmACCwEGEq00mfTIbFpiOTyUT+7a938n//8z/Lv72dMAADAIjyEQBcryWRpfzv//Qf5NvnMVN/mcsoIm9uVjKb4/nmDODG6YDPsewMLAA+AoDljtvkCOzH7wMAMm47EFg7NCW47YC0E9SrKPNO1qK5bqp7rwKADsyRQcvv1eUQ3/eNQQtmAlOeuitzAXbG35rfY7wgwN7RVH4AgHQFNjMQ9EeKyCMF2BaJDvi5JiDHoPKC14AppPLRBASLerh95tp/Om45A5BuwAEAeDtNqSH64W7CfrcyAFB371Wcfru+thk9Ve8oBADrQL+2Bh985opF6T4AWTF+P1y17WT9hQ+3BwC4b9maAMB9r7dV7D1ByyYNwrZ9sjYOqinP7zUFGBqA6O/Pn58T8OtFKeddZwRiQ46SA6YdmlicsJpP1CwImr74u9G4BPMm+pYywjYEAMl4WqYqDbCA+YKOBw4AcuNrrVqkCvSBXabjCcw+CgAQzD//tw5Engrs7zszM4icHVdmzpaAq3x8+MoBQJeDgWtwOL+6qzznT2OrheM7oToyCxUo88yCIkXYzCnyflMtzVDuP00AoMazSLXd/oQb2Vtgay6BoxuriMd9/qoDAPE7mPFMge6COW8AoLnaM9V8BVC5AACBVXrbQVyaJJ1KALDH73Ve1Y/OS9laM18WWZdxJyRkEC/fzjf8u1iPTBLDzOLQ9rfGpGoA8IGm8+8MANw1h+6aE44A4GNnzOP5v4saaAJIDgVA8o77SAba13b/pvpsalSPfd7y9R9bnt+6vE332/f3xz7/oe/jYwGAvmB1ALAccCEQqVrsYofXGYCnZ2fy7Nm5XF5cynCgwFWHGoDqGswPdszArIs2cn5+Lq/O+jIcjqS32ahW17tfGchcnj+R77//Xk7Oznj83WIms/lMGYAAAC2NNxFNIR4wfREAngIakbmnUUuQJiCanhIjuMOiwzTQPAj0VBZcAyYg8+k4BwixYMnWykyEFgyAv9PTIQPa95Ox/PWvf5P//j/fy48//ijvpqopNN4ogw8piwj4evFC/vTHP8jLC9M4jDS15Ne7jdyPx3J9n2kgtxzyvLQz2Ar8yiYFRUqna9w1R2xfOwPQ+2RbJuCXCAC2HVd2M/kqTEBaAoHebrDwRj3GcNkkQK4aW/1YNYzAQED7hOkHGQ/QOLJUYLR/pEAB+KSWlwF/OA9mIEwl9pRgpgBDU9AAQLr+dpiaRE1OS3Pe4P9N2yusIxct18UUTDyUsbNaqcZRCokBc/PE75r6t5bpCiY9M2ojgQH4/n7C/hW6AKO86zzlXe+6axx34K9Oy2+r3KYRFqbR1QJdJQDwECYey15lVlCWfGqZLlx3vUO+3xcA3IeNUT626dzfCgDM52XTQGvb78vH/b0wAF9/81wGQ6QA6wba6Qjz/iDYiDMmFYG7tWSLuTKrjOm+3qQqJbKes4rATOOGQArX06ksMTaAAZiq++rSUntdSw79nG3DNT5xDwCAmWqLusZoqvuVdAXG8aohWLD11jCBwLjh77UEABbayNv9EYxD/YQpreGcbfN4MI5/Lgag66OGcxDMQcKxjLGQ6/MxhbZwA/bz3PWdxwaPSkC3pJEY9lumI5c7AqRmUOd2nV0A4Na1glqvdl72O1n9+/EGWOrmmJpi0WSOcRs2v8wkCynAAQOwj4nTgGbVrFVGqjMAQxlWav9BA5CSGeq6DECRKfKJzpvUF0R7g4s1gMS1pgDfp10Zj+/lZqpa0uMlGPGQwPB2awDgg4HnCADuGoub5o8H4/ORAXjo1HY87/dUA00AyaEAiNdh0/Wb6vpru//nft5yfT62PJ/6/TRd/7G/P/b5D21/HwMAzME/psSpBt/WTqntiFbXkQYUeP7haCjn50/l4uJcnp6NNNwl4AfwTwNImILg37GsyQB8edITAIdDsPeSREZ0FQUwoKmGCOCXaUozELoD22KZukEAHAj4xTIwVl+XgCAMQTTgdgAQxypQoQE9AUQaFKgWmqekINhCagU0AJHaC9AAGn/rzZJAZ9TNpAcgZIAUjJTuxG/e/Cz/9pcxXXzfTjQAm4gCeG5mMEgWTJG+PF2SQYXUSSyErmYxGYPQALy/vycASGbD7wgAZHur0LvbBYKxbZWdS0rXqQIAy214K+3lQAYgy1ICkvw+Tc9QN+58DACw6ll9vCAgh4UNAECYdjD1FwCgAnFISYLWX6+bkaFAANDMQLBAgdt2LuaPvgdmLhmFyqxVg51IANDr9ZRZiPugfzoAmNeTaQaWF5nQ7GI/oqC6AoBY6Kxt4Z7CCRRmIBQ9LwDA2bpLTaTbWSbX1zfy4X5Cpm26LonnmyuyB/67YHRl0+nCahfDT3/fDci3Zf21ARDr7sfyfiRtv13PVPesVcBfHq9tOZVu11VT3YXtui0AWFeWfe7VJkbw6x0BQK0tTwEGAHhyciJnJ6JagP2IQAfGHo4HG7ipdgn4kZFnAGAXYBBSgtdL6vtFm6UCgx0FVrLFhvPnIlUG4C4AUDuuGYhUAIB4d2AAFsAf/r3d12F6pvOVjyPFeBKapjnT0NvMbwUAVpmBtGm3hfO6Hl3uF6E7cNXcBGagMwBZPybtgAwMgFge3/q52Diu+zgAiDHSN2jhBuzMPJbP6h/Halm7CpC5qbvFibkbcOl2xbj6eACQ7NUuJDIK0w433ygDgPi3xqIR59OYACDmX2juqrkWNawTBQY9xnHtv0XaZXw6XnW5wXU36zBGna4ixqvLNbQBkcmzbRpX1PURAGzTH3Yd422H6xlmEoDlnIw2GNB0cHgkHemxJTyef6yBL6wGmgCSQwGQPKD8yrvcvs/fVJ9Nr3/f+zVd77Hlabr+xy5v0/32/f2xz3/o831sABApwdTEcsaeVUQdA9CBs06MdNlEhiM1yHj98gV3MGW1sJSdNRfx0AREgN+LFAB72hMZnZzIaZLIyWgkT4d9fg/gEMDbkq5+cPeEfkomK5tbmXJoKcAADgdRojuxSPlFABXrQp1sJqY2KrMpLy/TVdT4AIsQmhNQM1BTgLBDDW2V8d29/PLLLzKb3xtzoWcuvhumCv9ye0fNv6t7BGRT+fFOGQxI4SVDIdOBadTfkOl4OpjxOmejDTUEl92e3N7eyNurjtzd3cl1OmRK4DLXALQAtewi6AHtF6gBGPadulio/H1TzFT1ex0TcPtYTz2q79FtQcDyFerKvE9K8K5xZl8QcKvea8DMMgDo2n/UBDTtTO0/Cph76i+YgA4AqumOAerGpmUqMfSP2AfBaHAgUb/rdcAoVKBRwUETN8cYQQBVjyun5CJVzwPt3P0XqbtriP4jFVg3FtwkBBsE+B4agFgYXU+QAnwt726nBAogjq4LSJM8IADY5UZDu8/jAcBqJsrDRbcvwr0d7Aa7TLvQUijzZ9kBADaBX+Hvdf9fV2dVTLuwPeeAawkorStTU1nzOLAGeP1cAGC7NlV/1NfOAHQNue+/eyGnmOdPN8oE7CsA4kx+QZ8mw0sBjun9WMcFm+dipt52KUHAjYaOuf0uNAWSm3TrtSygmwcgxIA+bzdmKq5931KAyfyj5p8xADN1Aaa7uA0HygzUDUz9FMYUejFzqQ2Mb/x6Os444Li9QPEU5odvfnscqjXNKJ2IvsXnOnAd5AClk5FdIxXjNZ+jxFIO02c9rgqNpzzeAtBHpre9RwcJ3USkruWj3YQAII7zZ+TfkusygUCM/SB5BmV1hrff39tDuV6hbehAIu7l2ob4i/thQ0znR9UAVOZ7tJUCnG904Z0z7RzyL5ZqnmZs195eolhjT8SpPC9xSQ6VqAGTnt8b0OnPBeAP89gk1Y3j24Xw72rT13ab+TxQ1xCOAOBjx+TwfGV5HgHAj1mnx2v9HdZA08R0KACSB34HTnxfSlXv+/xN9dn0XPver+l6jy1P0/U/dnmb7rfv7499/kOf72MDgLkpSAAAcseytINaLEwKBiBTCeMOAcA/ff+dJL2edLIlAxPsIDPARwBNQACpDomcRJlq+HVx3rk8HfZkBK0giEgjlQesnjSVBd10V5Jaag4AQA3MFIgAAIgdUwSWIQBI1h9YBnm6ij6IBqIFAAgcgs9pgTSARKQkv/n5DQG+dDWjecnTsyEBvFWW0rX3xw/X8vbtW7mdxCzfT/cdBRq6AzIGM0spAgCIDcKT3lRGJyM5P4vk2eUziU6fyocPH+TPf5vI3d29XC0HymT6ChiA3kcOBaqqzjvkWmUgcF8A0NtD/jw7mIDhuLAPANg0njQBoOUylq9XWZcVz7ELAOTCGgsTsPhswQMAkAzbZKPM10hdgPu2MMLx6G9JpExC9Df0IXfnxl8sFhUALMx5CBRGWCgpMN8EAOJ5keIHbJ79yv8zc5A8hQ8GIekqBwBvZyu5vr6WtzeqzanuiGpahA8WiG0BwHCBmMcddc68FQvmtqy/8rVDFmD43rdBsXoAsI5FuA/Ytg8A2JTyW/8M9czJIwDotfYgObJpaKn5vS3gfeDl7bQyADgaaQrw2alq3ZLV1enKGgY967VsUu2/0/GY875nIiTdtZyMTugizNTIbK5MvaVqnzkAOIebLzbQSgCgp4yiWNQ6zrStAQBUrUDd+HMAUFN/Qwagp+jqg+XjbQCwh20U3V9dxm3DAdqCwVjxtQCAiNt2aeMWdVG0JzVtsXiKzO/CXZh6epRSUUmYslt93sqDDZny/ZsAwHz8pImKArAP4tfSejEEADk3WUBOEznGj5oC7AAgUoCxsewuwNAAdACQ7cDmXgCAbv7hKcEoHwBAmmlFyFjBvKlxMe7D68ZJrmmN62GjCxknkyxSBuAyUomLBRjxqWSWcXIEAB83Xu179hEA3LfGjsdX1kATgHAoQPClVPenfr6m638p9VBXjn3fb4VKxvalSxob5ft28sDl4wSCn7r+m+unKTD+OM9Z+/4+E+vbAxuknBzyKZuAiAF/IQMwBAB9Z9h3Y/N7WkHw/dnZmfzjf/wHBvqSLU17Z8lDHQAcdNU1bSSppj50uwTYnp2O+LdHFiJ2dJHWs5LVei3pCkAgNAULEA+ph9hJHXYVAETAhgVC0lVGkRoPFHooNHRjUG5aLjjH0oE1INW0EwS+YPi9+ekHLjBGJwM5PT3lTi0m/U22lvH9vfz17ZW8/fWt3G80ZeOncUdub25lkvZ1Z9AC/yROCQCeJUsZjUby8nlfXrx4IWn3RMbjsfzrX640VXHRJwAYMgC52PgCGYD+7g8B7bYWUUHDLbOEwn/vuk89CLi737e9ftUi6EsCANu8Cy488nHKNY0c8FPNoQIA1H/HEdwPYzkxV0IwAcmEsJR6aBZhwcJ+h5TiRN21ezAB4YJGNTsT0+F07UH2TWMBoj92INppn602YFQNjDvOzEH/g5uiugGbe6dph4EB6AAgFkp380yurq/lzfWtAoAEBpAop1pKAAYIQAQLwjC91xeo5ZTfJkCqjuWXL05bavG1A/9sZF0Hbd3m/7JLaThH7GYUFke2Pc7POBQA3FWnjfVdqX9Y3/ebrnfIXIpz/LqHmn6U7/v3wgD87rtX3Ogb9hcyGp3IoKeSAeyDROO6pukHBm/KlNFVmorHI4O4Q3fUYU/NiJBazDFhvmK/Trk5ALkQZXItDUDaWGAKQC/8IBVTxxGVBEF8oYCfppI+AADp9lrEmHVjP32KwfwyFTt/f2tzZfV/g+lY3Qa322zbuM7jsUPj8CoGIEeVUqZBU7/welHXXqTGasqrl4/6fwQAHzLzwZyHWRxBYbuRR255KnCpAP5+8TXfm53pzPEH9VeKo1yLEECzlzO8hUtXYCNMN5NT1eyDBiAY7Uj9DSQwDN8kAKgAs8aLmK+Qoos0cXyP1F9kzESxAoAAIBl3duH+C2DQ2PSm/Yd5C3EomO0AAm+WYALOZLzsMkNmY+7AaH9VG1X53JovE6rHRtfkbXrPD39/3PrLpT72v+/HOuOw9eERAPxY9f87v07TwN0MgHzZFfipn6/p+l927WyL5LYp65cGAPqOV5uyVx3TFJA3t//HTUCHljufWP+OAEAN4ooJEe/GXYFzkevygitY8Zycnsr/9sfvyQTswL0P2+EbBQKdEQAAEADDaLNQrbCOEGB78eRUXr56KcM45gJgheCc2l9qnrFA4G9pf84gQEAGAFADMWiXacovNcfwF0wj05MB6IAPMEFN/XUWgn4PAJC/dzYaaF2/J0CXJBGBTQCA6TIlYwHAwo/vb8gwmnZU9+xDOpDrq2u5uldtIgT6CnYsCJCc9VO6IT47j+Ti4kJW8RkDux/eTOTDh6scAFxsVE4EgSzK/yUDgGHfaWKy1f3e5vt9AEB9l9vtuKqPPwYA3NX36zQBd40zh9bdPvXvoyTauYqa1wOAZDQAAIxiOUkU6OsDADTGH5kK6Ec0/ACgrwxA/m4pvUwt5vHaP1x7kCyLSPsGFoo0AbExNKwHLKD80wYAXMIgBAyirMPx4n6hAODP1zfUBFzYsIYFOe6zNk2/7IFfZPWbapqn/Ky2ab758XVMQjMT4ViwQ1cwxP50INOFZnncqLpO0zM1AYC7tP7qyh1es+n+ba5Rfltt9QcfO++Xzz8CgNs1gv6OfnZ5+YQAYD+eUSt40MfcHFG3D/0UQA4BkpUy+sS03TCfK8O/w/PApCdwslGt4myhOr2QCiFTaqX9pAwAMvII+o8DgAUDUAHB0ASEZkOuAbgDAPTxyjcUWK4wDRVA5SYqMQC3AUCPT8rSKw9TgB+OA1sbJgdmQn0KAJDDkE04Dq7lAGEAABbgIOqoGgDM54CSa7sDgL5B40xw3/jYBwD0e4SbiW0AQMSUYLrjoxvMKmXBcQspwDCnWZn7tGnG1QGAmJeZYowNNMhrbNBH1jJLwQBcymITs70DAAQDcJKq6dym0zezkCMAeNiYXqx3mkBQNwByMgTikqMG4GG1/ndz1qcGoJoBkC+7Kpvq57HP13T9L7t2AAA2AVjbT9DI92rNAPw4NdO0eHXx5Lq7NS0CmttHU/0dtsPTtnaanr/tdfY97mMzAENtFmfKMbBhMGOLSga4YcoHzipaJJh/EP1+/eq19KIOwTeaaCAVeK2AYE8yMuJGG2X0JUhiGAzkfDSQZ8+eycXZCYEHAMsMzH2HnzonCgLik8AEpAutMgUAE7COImiraAqFAw0MRpGaYuYgNKLjDrU6AuvvcAjW5wADcJVlMpvcM9ACIArAI8LzbDZyd3stk/FY3txP5eb6RtYxHA1j+ZD25Or6St5eL6ghiH7NHd9oxYXLCZmAiZwOuwQCl50RFz7XM3VBvloMyHScrYwRBQARoKUBiXmQ+ok0APnsFeYabdtlUz849Pe2QN3DsjvToH58CIHCXeXblQpVd94hQKDXddU1m+ovfE+7jqW2kbli07XXUpF6SOFlqpMC5NDaAlB/kggX8BQrj2IZJsq8hRkIBc1xvqXa475YEKmrobr9uvafgn7K/sFxzgLsdrW/lp+d8ltM1QWTAvqhOvYgJcoX6GTcgL2zgmRApkzhTUxg4W6+lqurAgCcWb+BGzAX7GYC0tS+6+anJqZf+br7AF9+rC+Qd5UxBAB5ns//NRqAOCYELtrMy1V1cKi23j71gLLV1v+emn+7rtXUBtr8fgQAt2uJurpRl66/ZDbFGec9MADZro0hD6Y8NvrW6L/LpaxpCoLNuYzjyiDW8celNGIzK8sWS/bzZZZSFiD11F5bEPj7CDfMyRwkcxhjhjIQHThywK/8b2r/Ac3KNXd9w3Db3deZZ8rEUm1Bjl8GAObt2LUDS1IBZXfc3xoA9Mzbpni8qS/4Rq9mVJjzcRBXhGP9lrkHOHy2ccf5AUNZIGXhLEzfqAUA6OAfxmJnAPq8kQOATesr3zCxB3PtvSoAUFN9NR5EOMkNMGsGHnPmAKCnkoMBSKBb49ZupJIwZACG7HdqJmLjrWfxK8w9VjJbKFA+WanmH1J/8f0iizgPwvQDc6tsYks9r35DTeuoJvCr6b3X/757/fW5GYDIYDjkQ53vIwB4SNX9fZ3zqQGoA9vnb1bJTQuTpvp57PM1Xb+pIh474TU9f9P99wYAgQmUg4f9oYIJAAAgAElEQVSt1V9D6lsAKISLgaZyHvp7EwDYdN3m9vF5AcCm8n+q3z8FAEhGDrRfuFC3dFu68+lCG58yAKii+hpUI6UBO/7ff/+9nJ+e6C5/tuBfSRc8P9msGOAAAFTNMKRSRDKySOr8dCTPnz2X06dPVFfMGIHQAqQW2ErNSuKNMviGMYKpmFpjdFEDSwABUa5Fo4wf2AxqkKYizlyghIFpLqqIMmeSpQvTGFrkbsE4/5effyRAeDVP5f37D5JFfYnjRK5Wfflw9UF++TAl4wicRCySh/2OnJyeyEmUciFzOoAOTCyTVcKAbryKaQICAHCZLisBQH8WBpBfKQDo/aBuvNz3+7BO/NrbIOB+AGC5nx4CCLaZCzTdCc6GTePWtqlcm2vXjTXhuVUAIPofXIDRrwDoAbiD6L4DgGjfvVgZtkj9RfvFXwcAmQJswB4WUGF/9NRfLOrJvDUGoL+/Tke/e/A+beGGhVwVAOgpwGq4o8BgCtOgTUQm4P1C5OrqSt7c3FGzc0ZTkbXsAgB3xQJtAb/wGnVAWxtQa1cbUVdi+1g95desAADL9/N5v005wmMey/grt882sVebMobXPTIAmyKOx2+IOljwME25uLcDgP2ky3Gkl6wJAPYTSws1k4R1ioW0SmsgzgAQRgBIYPoRyagXqXlIAvdxuKVa+VcKjFQBgGGbARAXljcEAAkEGuNQzYQeAoL7AICMjwyYcuYhUovzrhowc13jMP+xtHG/TwowrnHoOsgZgJ8CAOSYXgP++dioKcOg9+l7dyYkMk/yeT3I5PAMlVDiwDd0WA+GwOVuzCUA8MGmSgAAcm6y+9YxAKMIWtOaucINL3u9mM8Rf4QAICRdsF+tmSsFAJgkMbUA6SJsTHhPmY66YMyDVdilvuVsvlLtv3TDuBJagOh3Waen1+0mWk0blbaoy8hqWkcdAcCmcXP79yMAuF99fbKjHxMYtylU08DaJohpc5/a4P0wgPoxt9zr3E9d/3sV5oCDQwbTAadDSeiQ04JzmheC4Q2a2mOYwllVsH0Bx0c+nBwBwMfWYPX5jwUAc9MPB5MJzGlbZGASAoDGAHQmYBj4F+1RtcWGwwEBwJfPnmlqznKqmigp2HQicaYpO/1NqiYBGzXv6Hc01QGaP0glPnvyRM4vzuXk7IyAHnb5GaBDMwWB1xq7qXAlNcABkFscUwPQ2UaMiyzVV138FADEcSpCbo6kDFTVTQ7aQ1hYZGmqAuObJY9bZXMCgvPJlH9vlzAZuJJ7yy2864zk5uZG3l/P5fZ2Ik5qejoUOb84laejjTx7dilnJwPWw083M6YM303OZDKdyIdljwDgPEvyFD5nAOL4MGDmBT6yCzAu+RgGYNhKd4JnpZT5cBMiBEzCa+xzvV3PUHWd9sBjwHytMQs5ZC7cBQSWr3fI9cO2w/5nDEC8Bi5ERPsDXAmxwFb3wy5Fzun6GytjYRCvCQDq9zjezD2ArROA18VMnwsYTfkNzT+4oALwLsoQ9L6HhTK+L5czXOB5CjCCbv0PLsDG4IHWUgAAphBfX63kftkhs/aH9zdk7M6RCphlssITY8PCtEKb4re2Kb0PFpbWIfz7sJ1X3bP8XQgAbgF+penggdbfR9QA5PgZpk8+yDfeLkyb5/IzGut9R9pz07lhqUJAcJ/z6mbteg23ujMOA9y+eg1AkwLw1H9om2Ec6SfKcHcNLZhqcV5HjLEupEKkA+Z8LKcwBxuNuHGGcaLXXSqLGFqg0Fij2ZhqrRHQM4avv41cew/pmSUGoB6v5iHUANwLADSVuhIAnwOAtizQ62IRZymaZcDeCurxmJf7awcAy+N5lY6iA3/bsYNLsZTXVRon4tuy2y/7dUlbscwALK+bHBDzMQEcQs6PHgOba30MDUBKXaTM5OhFJoVhjD1slDMetVRgzCts35maV5Gl57RExlgR510w7zVWWSsbHtAj426V01hn5oq91FT3sZnegOHOviNBpghTj/dbR5ZHqyMAWDd+V39/BAD3q69PdvShQXHbAjUBLh8jqNhVlibk/rHP/9jyP/b+bd/Dpzqu6f023bfp/TSdr0mW7T/N5W1mALa/2+OPPAKAj6/Dqit8bAAwTAFmakOsGl2eAqwTnu7Sh2MGADYuqJG6g1TcJJLvvv1OXr96xYBttZwxEFoZEBgZAJjAzW+9kXidMoDqmQkJ3INxvSiJ5fnz5/Lk4kIuLy+YJqw7vUJR8K4Bl0OmMUbS70QKRJiIsgecOB7XB9XfAUD+21iAxfhlO9BrC9rMhXgD/+FOR2bze2oCZilYiCuZdyIy9356f8PUpVnylADe7XhFd2Ccg1SRJ8MNmQ8vzhP59ttvmBKF3374MOFx7656CgCmPRV7rkgBDoPpT8kA9Hb2WCCwaU6oAkt2gXP7AIB4hjbl3x9g/DQAIMu7I3j/WCCgv1sF+ND+IUIOUw8F8MD8Y6q7iZInpkk06qlYeR8AYBRLHwsgpAiDEYi/WMgw5VeZfA4A+n2gNZhrAALo2xjzwUBUXfDoogn9299dFQDIDQWwc0sAIAB7pgbDDMAAwLuFunmXAcDUGPB1C6ZdTL9DYqXyOW2BvrBN1AGAvvAN54dCS+xhXFFX/l3P1QYAbHvdfeqvbZnKc6MDft6OjgDggxr6NAHJg6uqK3jHmE8wISL4Qddw3dDzuIHzuoEknpKHFGCMS2AAQiMY+2Yq8bFSIAgAIFx9MV8H5kBZR4GRrXZbqQGox3xKAJCAI1KADQBkW6xxD3b3WS93VQpw1YvLN80O5CG0ZQA2zel57CC6SRMCSn5u2fk3BADDOAzXctOqcnz20NVXgdXyRsjHBADdFItSFx0FBPuRxhllANDdh6k1ScB5GwBEHWBjDUkqOu9p3NmBdAYYkNyY6kq2Eo0HqQGYEgCESc5SdIM4BADZ3nMXksO69xEA3K/evhgAsG3HLD+eDzSHnr9fdX29RzcDLo97tqagqAlgOr6/x9X/5z/7CADuegdN7b8ZQD1sB/7zt4vdJagDAMPxgAvqOgaxp5wYkAbtuxAA6vXjLRdddeNckxWHFNn1Gjv3SPtFKgKYearhAmDhxYvn8v033xL4ytIlz0kXEwaGcbbk+Z10yn9HK3UJjnlNpAKldEQDJoLzT09P5PXrb2jEAQ097MJCFNxd4oaJA38xgQrs4CrQp+nMusMa5YGa1w++UyOQItXZFw7UFgNoac+JepxNPzAFY7WcM7DDTiwAwL/98la1AkfnZB6NZyuZTKbKbkx6cnqqGkYvng7k6fm5iKzk7OxUrmZdAoD/9sNaJuOJvFuqyPNipQEeuBC4BgLbLbCKWR6aMoOPa+Ls7EMBY61Nb2gDoLXtH23npzoAEHVRLCDqVzlV5zc9x/4gIJ66GQjU97LfimwfELBt3YfHeXlcnB/rBdXuEzL7lLEHAF3bWxxpSj80AJkiHAkZPNDy4nF0QdTUYQCAPTIY4AKsIv9Y6PM61AJUbUEudLBootujnucpS0gF3qq3ElMGWqAKAG62AEDo/+n3qrW03HToBjxZduT65oZmPQDukTqF4wAQ6AJKNabKgF/Y3spAQpt6D+Pqqtiu6rsqgM/bw07wT1d+ebH02t4+y98XpW8CJcvPuY/eX1swcFddNsXEbUBJv37TtfZ5pzgWDMD9PtUj7q702err73vfulK2mQH2ecLd5fK4AoAO44MuADGAKOiPMDGwe0HnE8CRpUVifsNcP+p3uPkHABDjD6QJqC1KDWFNHUY8sVrpxiFcvsv9tmwCQuDPzBmaAUDTDPYUTt+48PE9H6f0QTJuhq7JyHJtOo47pgnn/bXcLssbe40AoGsJWjk23XbvVcHI8GPu6DsYt63msxpgs3xukRKs5fWUW884Kc9ZYb1szal+v5LpEeotrNu69XvOACxVtAOxrl0bU+oC89eKgB00AGluxb+Y65TB55lgrjmJ1F/OM5b+yzjO2g7jUTPRoh4150UXE9R5ar6yeWwOh2tkhnQ1HnVXabrY6zk6ZxnzcL+wI6/u3ysA2JQxVzuKGhkiNwHZN+DbZ4jddeznuu/HKv+Xfp1PDQA2PX8zANJ0hePvX3YN7BfYNbfHIwNw+323C4y+7DbysHQhALhrDnigNeOX2gEAYocSTD4y7UxPT3dZ4XALRh908szdt5vkACCDve5Gnjx5It+8fCXnFxdkFIEBuJje886ddE7tOyEjcC3dlabwdFMsABTORVyjrmoAz7q8HkCz8/MLuTg/Z4owmUdgHEEXiC6D0P5zLTLtU2UAEN9hgUFglC7BugPL7y0u5nMi2LcFCVKMsAO7Su9kNpvKfDrh8dNU5H58L3/5+S2fZxEPCeBtokEu7kzNv1O95/koIqCJ1CZ8f5sm8u7dO/nhl5gA4NtFxPssV7HqLNqO7m8NADaBZvv2k6b4ZGfbpSbQbwMAlp+rrlwh4HqIOUjb+isDgk312Oa6uEYIAGIhAmCOzD9L2QVjjwsc+PB0uzkAiNR8F/PH9/g3tb3MPKQPLT8DAFF21RLEwkn/FvdVh25fsOQAoKVAcYxAxw8AQGr3mQyBA4BLMIDIBlTmn5uDICMfAOBsFeUA4P39vWonIX24gxSqDYGHujptAxq1Oabqnfh5IbAXXmvfMpWZL20ZgPuAaLueo/xbW9Czrr22ARCbtAjDax/6nuqucQQAy2+uHQBYNnXwfq6AWZH6SzDETLmwQTHs6Qba6bCjGxBdNdVqAgC9lFvtnDGMpx/DoGMj6XpVmQLsgJ1rIjuTEWBPPkYxyPBY4yEAiJ+pLQiQ0qSCHqTsW0E/FwDouF9TP2mcf2pSm7fqyp5VQcBmABCH51qAphGYv1cH7kqap7sAwPJGKl8ftWELUDSfp7hxjPlLM0cUANR/OwCo86cy+Jyx6AAgzC0U/DN2q5u6uSmdAYBeP8y2ibrqPg0mexbR1Gq+6spsOpVppu2scLEvdK61/PZ7DQBYB/C5s22b+OGwY75sE5BHA4BR72SDgamqoR9WYcezvqQaaAZc9gNwHj5bE2DzaWuj+fl23/+31pTbt/4+be3h6o99/5++hJ/zDk0pwJ++/XzpAOBj20/p+SxAhVa27oirxk05LthsVmwWHnh6CjAW71zY92IG3L47iWtw53yTEagCEBgG2b6zjJ1o7Nh/981rat4hYKZr2WzOw6PVnIBgslBzEATy+MQwBcHOKFNIoMOnWoFxooydk9GJvHz5Ur59/ZKi4AOk8ML0I1EAcNjrs9x5kGeBoYpM45m2F/zYsSUTKah+F2pGUNQxAHCTLQjwZat7/p1NxgqK9oYE8P780xu5vlrIMhIZjXqSDJ4wdQkMSS5YjKoIEXR8D8ADdXmT9WhOgBTg8Xgi1/NYgURzc4OoswZ8xgAMRMLDQBYAq378Qbbbg6c65h4nJTfD8tjwsQFAv37jAsIOrDrOv2u6Rvn3ffUA25T1YRlUW3LXp6ncdec2GYUccl0wXlWg3/SIAJpHMV1+0dccAESqky/AmQIM8XNsDESqHdinTID+m67AotqbMOfB8egiXCiZ3l/OAHQWoDMA85RtdQn2Ty7cb4yOFG6K1P9TbSXqdMIYyBb0AADBBkxt4QXXRPSrH97dyPX1jdwt4Z6oACA+uwBA/t7AiGk7p9Zd5/cOADbVr/8esly8zj81ABiWrQz4lZl7zcyZj8UAzHtG26ZXOu7zxEHlDAS8zy1QrmLodAMRjAcwG1IA0Df6VBvQ44YOxgJsAqzmxuytSXlwUyFzDs/Sjo4n4q7i2xqAhwOAajZEIMrcaasBQM9Q0NdUjH36nhoZgKX5vgwglhvJw7cfbpLq0bv6ZONc4wCgvc+wn4Ruv3zWPQDA8pz8MAXYy12Keyq02cM4oqwBmPcumOBh04pmeGrygY1izI+IJzDfYZ7rRanFm6YB6ACvA3E2D3lqewj8uuSFb0YzxuZGWpSb0qTrmJrYs2VXU4EzZfyhXeKvA+oA0P2zvZFUyGqE767crvBuCAKWuk3VuFs18DS3093jzv4bKtulaJpHmgbLTW2KVP2ZDupyXXUEAJuq+Ov+vRkg+8gL+FJ1fWoGYPPz7X5/nx7AaWo/nyewKUr12Pff9Hxf9+9HALDp/T22/XxcABClpdZXPyGA5YL9PtGCiYPABOCVB65MxXGXYMm4Q//88pwafsNRX7W55gv+ReovAuL+CgYba+l1PMBPZDQcCoBI1U1BYJ8RTKA4eNSV8/NzuXh6xvL16CoaST+JZDAYyrCvAGAO+lhqCOZ3pgwFACBZZeY+56knHgjlAacBgLJZynQylTS9I0AHBiCed77u8N8//PpOPlxNJDoZkKm4iYY581Cj6pTP0+2omYhrJt6t+/z+w+2AKcPXc3UFnkM0nKLWnwcA3NVa24KDnsrV1PLrFhW7QEBtc9WAWxMAWFWupnvVPUNxXvX80wQKhtdtXFwFB4eg4D7neb2hfzkAiPMT6vklEkfKeABgB62tpAuNv0gGiZp5IPWOJiBkAioAqAB8h0BfD1p+uJ4xGaj95wsoYxp6+yFjopuYZIAzGVT7qPyhyzg0vtbqQA4AUDcIzBUcCy3+vrEU4K6s0lSmWYf99of3dzTruV0AAARAaAujGsy2bkER1vVjFx14xjoAsK59VzLrTFssXACCAahlrU4B3pf5V8VObMPyKx/DMTdIWWsaG6rusU8qct31q57nQZsLFtWHAoAFAPL4+HS77rYlIZrqsfj98eUI21nb+4br66rxqg5AwJhC0w8zIxomKgky7K3JRO6uUxYhAtgG9+CNbhjWmvoZQKVSJjD5agYAHbxhmmbrFOB6AJAbsvlr2B7rjgDgbrdLbztlvKYwSynaN+u5Yi4J25/Hf+V2jA1oBdgcANT0XAcAPSW4H0GqppCWicXcrbGFTVarMwC1XCEA6LGBy9SwfdlGmW9oLdcR56scAFxjoy4iAIhPsaFbB9yW25eeV9ffPhcA2GlGENsONQcdt87dp/dzW6VMUAgA7huMHVTa40m/eQ00AWSPB8B2T8xN9//NK6R0w8c//2Of4OMFNoeV5LEAzmF3PZ7VtgY+d/toKudj28/28zkjAQt9BkKWuhuafHCRuVbmnX/C3xFgY9cdKcDQ4vFde/wlAJguZTY2ADBSTR9fWHlKweloKJfPLuXZswv+BgAQ5hmymnEBf2KmIe5COohN48dSensxDEUSBv1g/wEAxHUSYwTBvAA7yf0YzsND6Q9UH9BTlhHgEXgTaJVB60x3UNss8Fk/tqDoyIpaf6vlB+7ELqdq+nE/04V2FsXy4eqDTNeqQRglavLhboDLFbQE8V+Xv6+RMr3ZyDjtEai4W0bUELyZKQCYrpTx6Du9HvAVGj/6PvL3ZtovRQBXZhBo+yoHeE07n23BvqrW/TUBgEU9tgMVt/rMFhC53Q/3AQDrr/mwdh8LALp2JLUyCQBq6lEfKb1k9GkKcI8agUjxRcoT/maqwZU4AKgpwkgVVgBQATy4AeM6seka0WSEqVOuAVa4/mKsiqIkf0gsqMqM+hwA3CgDkOLqdP1VaQH0jxAARAowwEEAgPf3Y/n5akwzkJs5GIKrnQBgE7AXgnZN7Mxdoz6uE97LdQjbtJmHJiXO5PEFjC04KwLH8vO1YdI11Yk/ZxXgV/dbWDchuFX+Pvx3nZnHrjG96h3UAYB1AOWXBwAWQGpTZPGpfm/bJqruvw8IjHHFGVjDBGZaIzlJ4EYeS+yAnGiMA2kNfuC8CkaTj82eOhqkqOoGAjIT1sxowHhSdgH+FAzAEABEZLI17pMVd/gn13AOMgW2+s+DS/+2DMB8nsWrChiAebxqAcohhJetsbQ0jXtmSjl12zX7YOLBj2sqBgAgvua8RY0/ZKigPWomh7tRR5HeMMLGFzIBNgoAwtNGAWSr5wrtxa1XYqZ0qWg8vVx3afoxW0IaZilLM89y8w9/323doot7VWeKNGeyVa+jPD6tbbk17dGPzzOQ9tRMbjO3NPWmQzf1yPD1ddWRAdhUzV/3700A3OMBsCMA+LgW8rkBnsdN3P8/e+/B5LixZQ1eEgBZLNNlulvuSaNnZiK+iN39//9i3bczb3b1jPTU3pSnheHGuTcvkEgCSIBgdXVLpEJRXUWYRCLNzZPnntPv2fdn+2vgsduHr4R9208/AFAXPqUUYAXhHABQdtjFnWw1hxlGRgMDALoT8uRgRMdHx/Ts+QWDiQAAAZwNsyVPnsdw+UPQo1owLOq9pnEUsuvfydGEGXUA/5Dyi2O5rIkcp1otamIAxiLug0UDf9TcJNdyKdKDNWBsXDyuhWEwpJiur64ZAORAbHbDAGhKIzYmuVut6OPHj/TudsGAyvGTMy4HdnJRT/fzqdkpHHMACQAQ958mY5rOZnSzGPB1AQDy9WN5Tl0g5Joyuci3AzT9DgHAfDHRkglo98A6YNPHKqwDKoprl4FZX6+3v3eBH3uRvMFqHGCBARZfIQLe9l7c3gmLEmKznFyjDylNhtmHBY8AfwbYgxkIm4MUACAzA0PR9lMAEMw/XL9wARZ3YACADIzDhTs3AoDBjTAEh8Y9GGWS74X5mo8nygA0oFnC2n8CALopwPg7FkrKAEQKsAKAl7OEtQETqEqhHsxCsQrM0Pq1y1FnxtG27t3jHgsA7OqK69ZPXT/ZFgB05426+uxa7qbr+kBDu6/bAGCVcUeTtpaZiLZtIkUfaGBPbkM86QPg9X4Y5wJNZbG1Q4/GA5H6CFJmIEdmLFHTBgCAuBaAEX1PtlmWAjzCzsoI3mPYULABQPxdNxS6AoCIFHTjDo+I1GI3BfihAUBuCzWAi453hQnIwwGANgBblwqsBD0bqJV4q7uLRRsAUJsdQDpm+BkJmNxMDWrVDBwLIIh2hfeH+ZDnS8OQBwOQJS+GK57Xcg1p2FpB98IBAEtu9iVZiWLjht+bMa5LEBGbeQzmefN4SDG0oTPMp9guN2ZZBgDPGLDcfJdVbHqpg00AkKVvHHOjwqxFa64OAPSMCC0BwF2PK12ux67LxoW8y3n7FOAutfWbPXa3C/iNQLH7ePhJa7o/ANq3uH0Bnr7vr2/59+c/bA30bR8PWzr/zpvv/tXPB2BNAyPRAHSAI8MAzMEwBeKQLhuKAQh+6g4nSgEGzSqJ2QQE5iIMVHGqLQII4+qHHXUAeWHExh3Pnj9loGw5mzPABe0eBDyHxkUUbqIcYEH7L01oFCKl94DOTp7Q+cU5HRyMmIHEaRgADI2m32At7sF4LjAFQ6MFqAAgxKNRDjAFeCGBgM9oBIKJiGeQhZ4BBEIJ4DUQwo4vyhkMEwb4aPmWy5+u7hlgyKIDBibnixWbDby7umcm0vPvvqPz8wu6n8Z0fX1N9/OU5osFJYMDAQDhmrxe0ywORNtlNWRA8Wo2NACgsBSx01tipai2Th5QybiVi2Sb96cZFXaKSFUL8i0c+zIA3Xu2Ad7s560qn6/M7vdVx7tAnp2W6utpzfXYbpypBRrNQqOKDaaARRUYqGXy1U3+3KqNaRZAYtYR0HgEhmrA/U8YgMYMxIjuuwAgXIEFABSAEClQ+N0FAOEqzCn4BgDkPsvAn4CAwSAsWLslZqtZ1DDjF2ODpDqp2UcMFg9cEWkg2n8sGyBMHvx9moYsU/Dmes7998M93MgTig1gXvUudw3yNbWnKgAwf5dOW7CvswmYlFN9ixTg4iw5R47rAqR1AYqqjm0CBe12WwnCwgjJ+bQpTz6fdUg3rrpPE1OtNE61zBxrU/Ztxp8v8RwGwpTBV1F/Cl4IUGPmb2iwsRt5KlkB4ZAlCQjztEnRtAFANe8AQKPMLG7/TgpwFQCI60gqpmyWtEkB1v6F8/DZAAA5PsL2izlgbeIN8wJ943fde7ZddUuAZ80JnwIAtG/tAwBxrA2i5/Ww1rpvXgDnMe4A7wvmbmCEFz834hDD8EPcxBtvjqkL8D/eXDPa2QoABkPZsNYUYHGjhrZ0wQDUe2GMBVMdHwUA2RXaZORIAzEOvigC4kIuv2jUgpm6RAmSlOYxTK1intekbkxGR2bG86EAzTnw2+BSXtpotFyUN8a/DbZi/ShTlWpdPro5LtqG8WnPk13Y81VPwWsjo8u9zVi61wDcptZ+U+f0BZD2DMB+zaHdwqv+Hn3fX7/S789+6Bro2z4eunx9219/AJCZN+qGO0BgLQYgYProTi3rcKUpLeMVL7jzfcQaAHAEHbHRiFOAT09PGajC+dD0ATPoED8BIAwk0BNXvzWnIJ4wA/CYDo8OWYsQO60KGoTGHXeQQfMHTCjsyIYMAI7gZsrOvkjhNUBDlorZh/mdYy8AB0AUOLiX1MXMBHIIsFTbDOetswUDCOn8FQdkg1TMTJJANMzgpvD6zRt6eykuxxdffU1ff/M1zRdrTh2+ulvS5cePNEsCLmcairEKAEC4vC2TiBca1/NATEBWAnRoqkfe+kygCsBVPg8LALZt9VXAXlVqoQ9QrAK56v7WVDZ7IeWezxqUJZDJ6OkY1qimLnddjMnx7caZumu7wCS3zQpzEfv87dJQpZycfmtS7LCQjoI1A+l1ACC7b+L7iDjVHqnBAP4AADKAyCnAAzow/YJTiZFeTNAQBNtP7sljjQEA2bSH3X+Lv+fBvbIaGgBAWaivecGkAOAqBjMwo8V6RLP5nN7dzunDh4/0/m7FgLsCgAr2lUB2w7TSv7nfte0TXY/bTOstrpAvcGtMSdRNuQCYinaofxNGo9EUNcBaHSDlA6qq6galfQwA0C5L2zq3y2n3JRs47FI3VYwlXx22LWvVcVXtte/1+pzf9lwF/DaOrwAbbEAoHzfMhhyAF2wQnk7GbAYyDARoAUNLAUBl8wiQqOOdxAX4joG4GPFIApgnTwG2GYDsxmpASh8AKPOMbtwZJqDLAHwgAFDmCes5PaYGnxoA1PetrEAFfGyJvioWrb1h3TQfuwCgrz2qxiI1GzcAACAASURBVJ9unEKTWVmBXJcVAKCmAFcBgBwCMgBdAHwcvxkAUDeU4QLNAKBp70qcUTMqboeIsbEVnqW0XGMjK2EXYGy8AwDkZzXAHZjJqJfUMPqbAMDqzQyJHwcVCFyn8cvE4/X17omLOoCN7j00vvO987rvq8b/NtcqxZD7FOA2VfZbPuZhFvBaY74U5Meu2cdnAD52Dezv36cG/C56zVevSsspn9FuYb7tM/Qvfz+Kr6Ys2IEW/t3EAOTdcYvyjgkN+JcuzrHQj0YwBhAWGqfMrDNh0ID9lmUikozdVmvxxwEzAEGzqwZgAGm8MO84gsEHNMeM6+d4kEhqoGEEhkbL53AU0PHRER1NDsRsgM09JIVQNcq4zk2KruzwC9gA0DLQlA3z2jW+0cAvi2WhkJoINDOAYTYUgDJemx1XpOOuVvT82RMGDrL7NwI4rudST4EAk9fXt/Tu7Tu6vLtjYPHZt9/R04sLSoaHNJ3e06+vLhmAWGQhP8c6mvB5s2QgdbkGEJjQdBVSDG3FhQSCBQBo5hcDXGV5KrC88UJDRRZCVQzAqoDOB3K1Cbp917D7lAKALjjYhhmo16m6X30ZNt15tV2W+roJpLkuW+owufeURXlBZXEDyy715B5blR5sgxX6LD4wUNNaM3XdBivPAIBolwzsWQCguPgGdBCI+yFcgFkbdIQU4ZAmkQDlzCAEM8eAeMoAVABQ3X+VSaHgH485FgDo1r+dwsTjj3E1j6HxlZkUYGbxqgagYShna14wLdcj1tZ8c7uky8sren+3pNlsRrGaAWgKsBmr7MVEZTvZdoKoOc8G/XwLrqbv3UWQfWyJ0egwQ3zAIopdB+pVtec2AGBTFfr0CO3rN9WHry7zuNoAqtV92bBzPE7QDDjVpCzaQF3XptP4vnkTo0j5W7ccs+wy1IJxXQvKDKd2FMi6KKfqfHvMU60zmHXhuaHBhnn+ZDzk2ADjDsafYaAagEa6I79hecOM9bsAtCQAY1T7z/xMU44LWGs0M5kNOQPQzLdmHtZYKWfWGm1iZXyBWWinAAPAwYeZgRaQk1e5x0m+7tXkbElj7lSXApzHh/n7ergU4MqyGkYfvisBKJCisDbl3PgFEaaOcU3jDtbJBbhZlECZoPozl5wxph3SrmQzDECqTuOaAqwmccpghwswS1sM1SQkyE218L4Z/DNmLxI7S0PMtZzNmJJnaJiN3ARgHsefAP6ECYg2uEiwwZUwA54/LsNPN4QbmH/umLdFN68/pScAaOOPbcfuXZa/S2xWdd89A3CXb+OLvNYeAPwiX9u+0J9FDfQF0PwP8bAAoP/+viN2O37k+jcNKcA2AKgTYC7SHyCtL2LwDQAeg2VZyuYfAKjA/sMOJfbTmToPEDAtgmUFAPHUEEtGkA4Q8PzJqZgIQGMMfx9ICgVSgIVBZFIRA3EFPhhHAlAgvZdTLwbMTByHwjSCOQc+EHGWYBwgII4zgbpqAJr1Sb6QMKk3K2ymwpwEAuBwW0uQIhjTPEnYPfT2+oaBv+OjkA4nhzTOrpnROIkAhIjZB5gIV5c39PrNa3rz4Z7gcfLdvz2jw8NDotEJAxA/v/jATMBlNmKQcjA+5nIuskBMCVIJ/GZxxKLPs7ksProCgMp0cANo7Cx3A8587bX8fdsAqg0A6JqHVAX+vvsV31cDgFr6fJFpAYBVT14HCm6WtVgINy3+feV3y9AGEGzzxjS4BkAOYEhEy5Hqi34lDEBm/XI/FPF9dgMfJuK2HcjCe4MB6ACAowFkA6S/qgagmoDo4i8HAU0KsL4Lu67bAoAgtOHZABCKyYek7qG/gQH4+gYM3sscAISWEu6v/cQHYGjZfMe1eQd1x3QBtNoskqrYjbpwbAL+2ly76hm6gn822Mfpbx3Sfd17bVvmts/hHufer08KW1Obac2Y2wI46tuW7Q2ItvVv15MN8PnKMshdrWU8BwCD+RcAIGRKEA9wnDCS8Vc3NgsGWTsAMDb4ocYFNgDI1zXSIxxzGBaziTTy8YQBHzOwCLMQ/CyJjx4KAJQxFTC0YTp+pgxAsgBAnQe07PiZA3UGuLWBuLp+Ym9+pDVgvd2PUE9VAKBsIJczR3JtSRNHayq6AoDqCiySNNjMKiBuFwDkGNpi8nB8oN4jRjsyQRZKVgCA0KrleSyFxAWyY3THylkv7AgA7BqX6DvZVQpw23Gkzzxbde62z53HkXsG4K5fyZd2vd0u4DcCjn4EoQevzD0D8MGreOc3QABTEkrucQc/A6/54l86ANj3+R9SA1ACK0k70AARARH+BjlhDsA4oMUubMpAG0A7/hmNmXEXI10WgUmcMCAGJiAC24DT+BA0OY6W5vo5KDcK2Qzk4uyMATMw/AAkRAO48wYUUsr3ORwGDEQgsIIWGcxAGKAAaxCi3zAlgPhyJKm3OE5+2swraIqZ5zIAX66RZwBBDViWa9EOu49j1grDT5gG3N5P6e7ujhZ34nKMVEcsNM7DGaccPT8/ZkCTkMZ8OKH5akk31zf06vUrurvL6PDJmFOYg6MLms1n9PLDgqb39zRbA3BBvYLZGFG6DnhhgB1eASAlJXgxUwBQUj40xS8HLJz5IGc4VqxEORCtmT/aBD4+po9+rz8bmSvWLr+9gKwbHaqAt25lLqf72mUrMRAcDaCN8mjKTf5FsaGABUWf+m0aGe3FjV3PzDoCPa/HR/qNLFzA4GPAHz8BBIZI2RXGrZp/AMCDSzD6Ady6mSk4xHFwDcbiB66IJqXfpP7CrRvtHWYjCgCiPTLTwtEA7AIAYiMC4xEYPOr+qwAgAHwFAOdpxOPV6xswAC/ZpGc6nbKYOj51C8Y8sN/SlbDta2kL+ulxTfqEyv7ERk1tX9xgACqlREtc1iRznyNfsLLkQ6EpaB9X+UwG3PNtw/kWgPb3pQW0YV5tU+++8cQG8uvKl4+/7YhwG8XMNeHMNzb7VObt5o8PQPPVSxvnaY4jahih3ut76kVNierGXY1hlIHF41IY0fHBkDfkDkbYsAxpHCkAGItra24GUm55aLrMIE4kJZMlBFjeBNkOwjRmLTaT+aBtIGfaDzVTQgAjjqEsvUmb6QWtYWi/tQEAdX731af7vcbPigPnrrY1F3qwFGBfO3UAOrfvqdmZfRne1LXiuY0xCesYE8dmBmAstB+LFG77PJ33NCMEl8echFBW7icbRIiP7f6vzEpsjMn8mObSFbYhF86xN2AACFduWuRMdBl3E2tjmuc1bAxnGa2w4Q59W5Ni3IcB2LVt7Y+vroFS/LgHAH/vzaRfMO7TDtqnAP/e29fun3+XoFt/AGz3z1e+om/p8dD39wTwawk4tv/UawBq8FwFAHIKLzPpCgAQgbQYakQURNAADGmVxgyUIR0WGnUqmh0iaLIAwCrGAu9MAzwYj+n0yRMGzo7HIQOBAAARqI9Mau9RIGYAAPrUjEBSD2WnHxo/DDhEEQODatIBhgA+CGyZlWWJPKNtqllJsYCV8XoOxlCcMPAHwO96PqOrq2t6//GS7u9nnKoMxuFBMKCjo0M6D2YMXJ6fiPmHPtcwDBlMf//+PX38cEmLhOjk5JDC46d0P72ndzcp1xsDgAgsI0mFBsMP9bNKiYG/aRywucgyTwFWjRbjCqwbwFZD4cUbFokNGnSYP1zArRTYNjS8unbpXq9N+60DJprObQsCVgOKBQBY9X0VCFiXIowq4p1+XmWV+xsWbr702/Kipp2oub2wdP+t12tT73WvFwsrpM7BpZcBeQMAguGnph2o/wOYfACQh0twGG0AgKMQAJ8AgAIoqhvwQDYTmGkIMX+IbYuxCC+w2EERbothrnVYGLKUYyo7BVgBQCgYcKreGgslmICsCQvuJY8DBQPwze2Krq+v6O3Ngpm4YFbgIwv86rTtqvr1AVTbj9/VqbY6dut1fQYl3vKZBWdxXHnjpm4jKu87pqoycJosMXq3nHl5DfCnbxL13bRR4C2/VcE2AKgAQJ/6bzq3qlwlBqM52UO8qr2FC/y4gJ47Wrhj1DYAoK/dVxV223WIjyHpAwC1rLmLOEy/woiOAABifo4kvhgFhgFnTEGU8Q/gxk4NRZeHli+bBWUwLBOgBQAgbyyY4V3HGa2LfCMRcQs7nksmgj02o6y2e7ACN3sAsH6My8eLXFVa/uICm4XZWbl1cuovj+NWFkpDh64CANmNngFAAH8AA2EaJ+YQPL6xTITMFzq/6QY0v39oAA4Dbk/aJvDOZWyskRNwAMA4k3aIDSxkhKB96gYXrgUmqVxwewbgQ42Rv+fr7lOAf89vX4aqnjWwNwHpWYH707eoAZ1gP38Ar/nh/AuHhwUAt12EF+XuN364Ir56XU11yAMYA1wU7ntSL4CiAGCAVKTGH6ylNxJDDSysOTV2uWIGjaTGrDlFEEBBwVTSgKdIuUGgDIbDwcGEdf0AAJ4eHbCL3xgMQGYIpbKDD3YfzAWMFhlMB9BGxwb0A0ABQBIsQAYuTWrQ2miCZRm0CbG9b9x7TcDELDj8T0YEnwO1jBY0YHfej3d3DAx8uLmlm5sbms8WlKQZjQchlxcAyPnFBX0VxaI9NAE0SKILmAEcEebU5f0tffzwgRarhI6Ojmh4cErz2YzezjM+dpkKE2A4mvDx0P4DIAJGEpt/LOEGHNNyaYTKzbyiGk8FU8PREMpNQaSfNC2y7e+qFi9uT6ts2+Z++ULUAJtYyLbpC1goVwJyNalsud5VHZMxx3DKjD/3WewFrFtO+3e3NzYdKwG+cfsz5XfBQNXe22KILr1PPb+ujn1grX1/HFukNBXuvwD+wXgVIF7SokYhGA8BM/6Qun9g2juYgAD+xoEwBtE/cV24A+PnaCASAAAAeWFlAEcbAORUOmMCom2X+7atEG/Sw1QDkMcfXrCLeL+Ip6cUM5M2oZgX9hlrbqLfvbkVEx9oAHIqvllA6ULdrZe24Pi271PPs+etpjmsCvhzy7jBMKnUZXNB1e0YgAXjexOkrauTNiCVfx6Xhb7243xDR/ufro8rUgFlvmj3xtqUw97s2hb409L44i9f3bUpb9OTtxmzN8ZSSz+x6/3z++k8UqezuAFYG+bdWtxYBQCMaBwJE/8gNBkBKg1ifiozrEiBFwAQ0hvoW2kq40WckhlPpCGBGYjxRcuL1o5/yzyHMU0alG0ggbrIDOMLwCKuDwYYAB1lBsIbguMR57nbzp917zJnylljZ9VGf9HeVAPQ5D57GJ7btBO7rL52gvpx76GZSrmJm2V2UoyjGm+2i/NzV1/z/tgNGOPDUMyseJ5iCQypn6J/m3jZDHt6HgBmnI/jta+Wx3ZxJXY/cK/HB1vW+CzBOsVGu2raGtOQNBGNWzuFuHStDinA7UbA/VFdauDRAcC+bB7fBNSlMn6fx/ZbwO8ZgF92q/FNbL6n6zqx2ovnXdy7ajHuK3OXib3Ltboc6wuM82s5AEmXe3ySY1uI9zYG8M4KJAcA1cFOgRXL9EPMLCSgyXdEB3ABhatnJGYaFgCIhfR8GdN8PusEAOL6YH7genD0RSrw+ckhnZycMACogAEC+okx/ADTCMy7aBBzoI1UQuzwMwAI0xCj1UIA/lhLBemAEEmOGQDIn8sEWKxTCGMA3VE1Wiuz9YDmszm9ub7iFN3r6Yzu7+8J1YRynR6e0MXTp/T0yYSeP39O3xxkwjQYCqMABh/Q+EugHQgTj+VcAvthwJqB03jIgMO/Lqd0fXNDcWYYT2M4G485xQOf1XrIQMViMZCfK0lBWg9MipELjLkBX0X7tkXiq9qODbA0jT9tAUDcQ93s6tpqvpCqAQAry2k9ew4rO6L3iONlQV6I49vXykFPN3W6wg0Y5/kAQH7WCgMBaGHqxwVoujAEffVnXxvP5psD3OO1/KqVyf2KNQAllS4Kof0HR+1AzD8i0QQEsMfanUaDa2wYgwAAxQxENAVtABD3isDsNZqCYBy2SQFuCwByv2ZR/2YAUExAFgzwzwzuhZSzJrDPbfu+et52rmgL/vnu758PdcGvi1E/A9C+ZwGglTXVijZfvwBv43KM67RZiyij2QX0fAy1NgCgr46l7zjP2dIEo2378L/H8pXalLkxfuiQfdD3XihHVwDQLTvme8QAh2PZEIQp0fHxMQOAHM/AVIwZxzALwsafAbhyQFE0+aoAQBlPAAQKYGeP8zovYJxXd+F8TjNjP9+PzxPAhuOBrABw2IDEjDtVAGDbNlI1v1UBgDyfOe+3DgD0vduu6xT3WXzXVyCsrg5sBqYewxIceX/0A4CqAagbUtxeDACoKcCsfYtNZjNMghHIwG+G1HK0AsM0Ndp/CgDWMhQZ0GsGAPEMYK6DwR6z9h/cgEX7j9ZiBrIHALfpHQ9/zh4AfPg6/szv8LAA4EM/vC9w8t3/S9cA9E1Mvufv/71/4uo6mTaWCaL3WwhH93/O6it0DXjbLDhKd/rMAcCBYaZtW795gKsXyIMNMPsGRt+vSF20TUI4QDSpwHATBgAYhpJSA5db7LAv44TTf+fLhBYLA3JBy4t3SgsdnCIFQ8ZD7Gjru2WX0PGYDicTenZxxgE7XETFXEAYRsdgHwEoDIWRFAxiTlFEqjBrkwUD/j5PCzUAYJIsWZ8QBhoImDhgM46kHLhpig929bHDCl2VVUy3qbD4bmb37A46my0oXsVEaczMxK9Oz+mbb7+lH746p+OTE7oYrzl1+WAoCw2MG2KIEtP9dErLVSKpI9GYy3m3IHr79g391y8vOQVxnppAcjDm8qU04oVEkg0YSLxfCFNwFcvCQXfEi/HZ1p7jxG154xawi1/ztJU8SnbPK7c0F2yxv20T9LtjSe2GZA3Q7btH+7FqcxwtPVstw9CkcalZTIex0S67m8q3wWaoYSA1aT9VAYdtQD93LKk6B/1dtY8A+mPhA00tFtUHGxdtGYAeAHn8bvohMwCZsWs0Aw0AiH7MQCCbzgw5ZR/3jZBmDBDQaAqCKYG/az8OgxEXVzRFi1gKzFcbbBHmH/S6BISBNin3QdbsktQ9MJVVwwuamswAvFvS1RU0AJcCAJoOBQYuzleGpq8dbjs+153XF/irmzebQE33nuXfN+PYMgBYF6eU31M+P9cBY84Ghn2PNgCgjr219eplCpcB/Kr30Mkl9/cGALrxVMcNTHVVLeI4n0hguV1mWcLjE+IHxAUHAdHR8TGNA4kXxoGMC5SJGzCbkgEkcgDAZVy4h2P8WGVGi01TgOHiC71V497Ll7I3jQwQaP+NAT8D8KFZlF2AyyZRuwYAOZYrbWoZCRHPwAU2NfcpchnBbpzQR6amewqw9nOt3w2AzWKQyjHt1lF1GoDiVi/mV2hfCvwVrsrlDRNbQ1Aq0DAGTeyJP8HN130OrVVlAML8g+ezBExRAICmXa4D3tDW8K4WANz1xLS/XqcaeHQAsFNp9wc/QA1sDwBKsNYyN6Gm5L0BrA4Lnqoi9AUAe5f/Ad5ol0tuC2Dl9+gAUNkCt13KWDq2Y8Dmu0+nYPmh2nBjIdsFBr7nfKjv1eRh2+uvXXe1/ELVAKB+nbvGmR1UWaAHNGRmT0jh6IAX5KskY3ANDEAAgRzkGgCQUyfylBPVYCkDgOqWCvYQAIbT40Nm1p0dTxhIAKAgwB/YRyEdRcIkCoPUMIoMoMDiyxbgmCZsngEAUBiAAONEStoGGBCDsZgydlWTlBZpysDAdB3w89zOp7SKV7SYr3indQAQMQzoj9/8gb7//nv66uyIJpNDOglWXM5JIJpoECLnneLBmhmAMdIRAQhyOvWQVjSmt+/e0f/8+y8MBN6vRKNwZZiAq9SkfsTEKcB3M6T/LildRwJMGIAvd/XdmCdMgO8wUj41AIj2ZIN0bQDAOgOiKhCmDwDIZTPt093oKi3mnBRBpHV1/dgMQPtcm/lYdc024u+7YBC6ZUL/ZyYEM/uQ+iu6fDDfUQ1OBQDxTtkMB6L7BgAc4TxmCgpwh7/z9cAuBvAXGkDQAgBxPTAC8cE5fPxQTX2KFDAG7q1XoGMO5lowbNSVXJkRzAA0KcFw9cbfF2mRAnx1fc0mIFdXV7UAoPtuPhUDsKu2X1s2na/9bsZdLkOwfIWBNc6U53xzXlsgrAcA2CZWrNME7BJmd4pp2j53XezT9/y6FFpfAzDfdwG+uf4/AwAQG20AADH+YCPi6PCQDsfYwIwoHMQlAFA3SNWdF+MH4oA4KQA/HwBog+paX7LJaG1YmP4BezVN/dWNPBmnpMLr2jCkDLb52O+vau515w4F/DbuZb3XqjJ2aSddnkPv5QJc7qaVDQByWbYEAAW4K8xF4J/MLtIOABiqxmNuetQOANRn1zbj1qXWowKAgKlxDABAnscMAChSFjAAke+VOfpQ76HLO9sfW9RAbwCwzaTWVOF11NM2geUuXmTf8vctQ98O0b/82wOA8uz9AIq+5YeYfa9rmFS2rd9jBwCs6h5uRkbXcjhyQ61Pz4PEnoCaC+C0LoAGcFssViUSMe0WE1yvILR/++/V/rwanP36l+999B1/dq0hquvm3OQDhhkMcJQ10hAISb2blAbDCOJFeRjSkEGukOIEJhUJrWIEzbKrzgCgEfXPAx7dSTYLEp1/IKaNYFm0wIZ0MAroq6++oufPn7I24OFoSJPDQ5oYDZYx0neCIYUEjUCkJQrTUHdc8VwIjMDi4x3TFAE//iYLf9YUY2BjyCll+J8NTGLs6Ge5BtgiG7BJx3w5Yy3AdDrl5z07GNH52Tn9+/ff0OnZKU3CkCZg/gWxcT+VhUcYwc1Y9AAViEC9JIloKiZBxPf95fVbevnyJb18h1TjKa2DEf99lo25/NM4Ywbi7VQYTHgClBky1Hztttp6DkMhb/VB/cLC13ZddqD3+IaxKNccdQITn4SJ757a/lxmSf73GgAQ35cWT16/zc2RwAYK7VGmBIia6vc9R5d4bTeAYJaLnSMFeAwzjzAkmHoI41baOVLwOfWXU4MFsEeKPhbeAMrHhjEBMx/u58YMRBmB7AIMLUBohhrncO7fRhtwMAA7EExlWYgV78249ULlz7jOCgNQNhoA+HF/M4xAZv6lGS2ZlYt+LgzAD/cxuwC/uV7S1eVlDgDGa4wPm3PDbuq2edZw79tm/vPN0U3XqPuu/PfNebxsdlGuq/zcCq22yqc3cZ72AwVk7GN9DMCq53D/VuvK3QFfaQIAfSYdvnjB/d73Xn3Xa9N2mq7hG5fscz8HAFCBFZUEOQgTjh+OxpK5ENCCi4wUYD7WxDdI65XYJWAAMEV2JYAXHJHC/de4Apv5N2WNQKMfzEQNYQzLpmexO1Gl+arAHwM3hlin2n9176LL+N/0Pt35tDUAaF201KZqNIZ97bL2ex0vTBVqn+/SjqvarKZA+8pVJX2jACDOhUYg5jcbAORYQV+kUx/uOGjf3wUx7e9S1aI17r4rbGABAIRUDTJAeOO6DAD6nm3//aevgcEwOlxjZ9QdGLQoXRr2NsWvE6HtMqA8dBm3ea6253SZwNpes81xWmfbMnjyib8nANamrE3H9E0B9jDH/cXr+/yPDMD1BXB6A4AdNFzKL0N3/CVC2b4fbQcAFmNOX4DOd/++1/c34X5H1Je/3TspP18XAFACYiOebSgSuCcW6APodbEJyIDdabHARkqCfpBKYX/yVBILAJRAWIABdlE1LqEw1wAACIANmoBIrT3kFMKAzQMYwIMKCh8vd1FTkwyaezEYf0iPyCjOViXtqGAo7roMEiA12DAkV7EAHjEAh+GAbhYxa/9d3V4xwDlcrfg+3z+7YIDyx6+eslbhBEBfNKJJmAozyjiZBiZVOZ/nzQIBDAOUG/fB89+tEk49/OkfL+jXX3+leYx0j5jm6ZgBCnwP7cG7+SBnEKIuFRjpAgDa/VhbxXroSwGuZ7t1BQD5/r4NCWe8fkwA0K4vmyHUrt+Zdqn6TxWDgLb7NuNDVbzWpRxt7mEfg2Kr2yGAvBHSfJGGbwBANfk5AFgHdq5JAWYmYDRi5h+YwgoARuwOK6m/YPeNBuhvMPkRABALdhsA1I3rIBjlACBvVDjOmqkDAPKYYhh/VQAgmLhgBgMABCP3/f2KLj9+pNdXC7q8uqT7RBbxAABxHf3U1XUVIOhj7XV5F77YuynVtzGu8zDDNu9bzEM28Kf3KJlK2dfeA4BdXvfGsXsAsFsKMNqtaoqiMiejjKVFjichA4DhYGnihTIAqKDuOpNxgeXVsIFASL0UExAeWwwgwy7BOWiIMhaaoe5YoWMExgXtO7YGIAr0qQBAt4Fp3NWlkX7uAGDVmN0HAMS8IwxA/DQa1ENlqssmsu0qvbHpgPFQXX1VW9vI49SN7woAcvtDdgoAP6MBqPMaAEFslDCQ7CU6dHnD+2N3VQODMBQA0BdI1N3QFwD4CuoLEqsCS/ueA8Pc8N3nIb6vSwWy76Xlz10HH6Igj3TNpskfmjhtPr5dU981OmyMVl6qXSl9pdj++74B1PZ33tGZ2wKgLYFPH8ALH0X+tLye+9R1DOS2tePTHqm9zpblbVuuhz7ON25X3d8LrlgnIWDBAlwX1ZrCpaYYuqDTHfKcCchMPACA4gKcxMK4UxdOtCdb1FjXgrgfByoOpRYAYLFZAkBPFppnTyassXf65Jxd/MSEAPeUFMKBAQBzpiJ2Q7OUBokAdcTpgAAXy456KDt2dLGDOpvOKBjBOCSk6XIlzMLxEWvu3S1m/DNeTjkAGyUL1hL6w9kJXVxc0DfHR8wsgAkC5ncuH3aGwUxkl1SkPoJtaBBKkzKSGiZZOgAQOeAFBT5XsyX98x//oL/9/JLu7u7pdi6pv29vFzSbTmkaQ/wZfdGkUIMDaGksZgrkWe3ebUNVbcptM2tl4uTuvfUA+TYAYF2/yctRAQDacQAH2xVzn7e/OAwjLceGoUSNGUgVAOjGZt4yGFdIuw7anNM01jwUMKg4LbfjAGYfIbdzAIGc4s4pVz3m2AAAIABJREFU9wD48D1+zyQF3qToixswGIPCtg0JKfsBAQjk62EcsQBAvh7YyOgzQ+bp8jgzHEaGoYz7mbR26/1nTmoauog9Hum4xK6dSLGPU+MCPOQNgMtZwgzAVx9nDABOzUIfaqGcqlcDlFW9t1Lc3DI+q3q3VfdsG8fUlbftOqLuuDpQ03btbvss9nF1/bnqWqVYtmJ+r6y3XALDbGi20ACsfo7mjUJ9P13i3bbvtE+ssXX8pDftGkdtG6/2eUjrXB0PQ2xgDAe8IQcAECnAAAAPIpEOgRkIh7XaPljTT7QAGehLzEZCIgDLEl+xaUjIgI8wjAWYkXanGTMy37sp5Tq/YVOSwxOYjaUYXwyTuWGskePrNTblObqt1Oo3NMqat94+3ZcB6Glf+lzbpEArw85+1iogkONEZ7zmDBmk/poNamxsKQCoG2ISh6qOn2yUa3vS95q/FwcArGOSa3ysKeEAADFvsQYg4ux0aDJKDCBtmdHsqAvtL7PDGhgMh+M1tI0QrOMF2kG7dNzHZaDUMQHtCa0PuNZ3kvMtan3DXteBcVfvXgeUPvdvWhz4Ao2+9c6T2FBo7rKe9tV0dc31BYB29T76XKfPO+xzX4kkthwfzITjW2DuAcDeb+jRLrAB8PjYVVZJNUXXBgDLqYmy+LUBQAZewNxBKt4AeoABp7DogpvnMzMwMdjHIJzcVFMkqgBADWAlwJLABgwiMP+enJzRZHLAAASLeo8D/ntkUlcldRAnwegjpWEGkw7REmNNTHzFaYGyU4sPngPmHwjAIXGAD1zW8EloSNPpjKarBQNwWbLgwO4kGtCzZ8/o+/MnzPy7GI+4HAAAwYDinWE2Q1jXAoAa+OMnAED+3YB4aThmV+D//ulnevHiJb27WtB0NqO31zP+CdMQe6GBALErAGg31Lq2YwOAUllNKcI+dm175rANANqAcFPncoFAd84tPaM1jtp/9wGA3HYdDcA2Hb5p3N1GQ7Duel0yOarKXQ9kqUmHANsAuAXoFndNdQcGI5fNeIwGIIA9MPpEhB/HiWsiFtzC/APwVwYA8buainCTGwJQFK1PAOisyYTkfdNX9Z1IfyrmR+7jDgAIpg0voHixjYV7xoyeeTpgAPB6ntLl1RW9/DDln1MAhWAJegDANm2gzzFd4zdfjNL0ve9crueadUpfAFCuXYwxuRSAL940QE1dHRfPpO1jDwBu1R6/cAAwGkgcASYgtABHQczztQKAiGc4DiD8BAgoAQyYVdj4Y+ZftmZGsEiGgPknwJ+aC+m8zAChmc8bpk2Z9ysAwKb3YzP1S8eZcrXpw+71q8Z+7X9Nmpile1WsT3xrDrf8jc9txoE+AKA9X9hM5ab7anysACA2uESGQja2dL6y42MFAFE/NgAorE9bD1LARJsZqv9W4A/tg+cr+NWwtIUw0vcA4Faj2KOdNBgOozU0VLAoQeoBdFPafNoDLs1BeNdAwi3bNgNL6RrbAhjmItgLbhwgfEhYm8puOqaX/lnfmxOZdeLGhcwGlv8GPevff4Pf+BFdA6BdV8e2769luX0LyLYT5q4f+7O5Xst6fIzybgcAyoIIC2rscLYFAGECwvcbCDBgpxzwjrmDJCtxPDFpdBoQbcwvZnzdAH1Mu2fdngAsPQEEDg9COj09pcODiDXGRjAoiEbM9EPa7zqV1GDMswAidBc4TsUIRLWlGNQZDmgNJhKbCgwZQJwvVjSdTSlbzmk2n1GYxswc+PaI6Ouvv6Y/nB3R4dEhnU3g5hvR2JgYsL5ZYPQFoZHITENhM/FnIGYGbqpGZuIBAIEAOt5+vKZffvmZ/t9f3tGHDx/o3X1G9/dTurpH2YtUI039FVsT0QJ0P40bSM6Od24O4ow38LuzPzbg0uQQXNUf2i0MyvFM7TkAoj0sqzb3c49x61ED821SgOvuvw0A2OXd1rUH/F0Xpr5xH4xfAeQDNt9RhusIjFlo/hkGXw4IDrPctAfx7uEIKcMAxo0pTgUDkBkWnAIsrsKyKBLmrLr+Dk2qFWsumb5kpwJre5RFl6RaycJdAD9ojNoLdV24T2NhAN4s12z+8fLjHf+8jcH+gdi6AO62Fp1vM3pXc0BVzL5NHF53ju9avhRm+/wqoMN3fa4nS2O4/VrHqmEvAFikbwvJQjRmmz5NJmo+osZvlgG4MWF7Nn22jVd31XnMdTBv8XgSCPPvKIrp8OiIxhEY+gUACC1AzhzA0MGblgYwNuMI3MA5dZfNhQzwB3MxTgGG0ZgANQzYYPOARNrDN//l4xWnDmdepfeHAAA5LKmYQ+15Nd807cj/aDP3tnnlWpfbAIBVc6YPmNVzwBRkyQpIVxjtWgEAZT5TJnxufmTiYk3J1ferbcqNf/PNShO/YS7EJwcATTy9AsBrUtBV+4+1Jw3zFBk0PJz6NkzaVHaXYz6Tft6lyFsd23P9twEA7qpj5A/Ts4C+SundsHo2lL4A4FbBhVUpbQcMXz1u+32e2uVcwLafb7x2z/rftty/mfMeuH9562nb99ey3L6F4B4A9LOcvO/wgQ54aAAQxS7evzD/NKUWQJYw6QxDmFMVkB4sPxHwyAJcxbWrd2p04VQFADJIZwJUDaSGg1Rc/Q4iCeyR3oOdfbgQcOqN2akN5XcOqqCdkqUCAJrASnUAoSHG9xiGfBzElqFpmMVzTgGeBAM6OT6mH05DOj8/p+9OJ7yQOBlJSiRSIHEtZjGFkegjGsMC/N0GAFEWFwBECjAzrQ1zAMyjjx8v6adf39Orl6/or7+8Z43Ad1dLUxe64JDgvQkA5PqoAcnq2o4yALXu1MU9Z+ZU7vj37yNFeXYHANrdzm5H9rP7AEDuA3hHLRdAG/XqASkVDNS+s+1Q0eY5+FnMc/jGfU35VwBQNABDNrcBE9cGAJnZN1wzAAjzD3x/NBa3YDAA5XsBFNUMBJqBytQFAAiYmVPwGUSHC6NxDQ7ESAc2PwrayzsxTB3zQDp+FMydagAQGxViriMA4O2KuH/9+v6Wrq4u6WYljKCVCvw3VNRG+rxns1jlFbq84z7x9+cMAGaZgL3MwGq5eC0Do+VxYvNZ3cwJ/xi1BwBbtMyauBL1z2PQtvFqi1t3OUQ3roaBSBMcRQlLeAAAhKu5MgAHazEuw/jOmmoKqBgGIFJ+8dENBR4/4NoL7WMGAiWTANIebEK03iSsuLGNgENlZqovz+ehAMCqOVL/Zsd3XdfBu8I5HgsARNzLG1FgrmNeyhmAZQBwqO7M2u7NxgSAZAUBy3FnEQfb8ZvWuWbIIK7D+UuYzcC0ClRAZKgAqOZra+r4HgDsMi50PrblOrruugwAsmviUHK3v7hPzwrYekJoeV9/INuvxrsOfP3utnl2ZwDwM5mAd10Pj3a9lu2wtnyP9T76ljtHAL7AMevRGsunvXFXsMEuXcEANM51MOGwUohV1Bg75BwgI7UvKEC1fM9aU2M0EDI3gT62AIAaoDQDgHU1l2u85gvylWEKrQnSGqfHx8wIfHp+wcADnHL5M9QdewH+4sQ4ASvgZ8qVZfJ8CPK0vAjog2zJAMX5JKKjoyP6y9MDOjo8omeHIcGkZDyQQDBnLgH8Q8BodnIFCOT8ZAEujBag7hDTwNSr+bsCgMH4kJIkoRcfbukf//gn/Z//3yu6uryiVx+mDFCyGDSYCLkrrQAjORCYiy4aLZ+WAKC84wE9FgDI9+ey1gCANeOojwWYD2MWkOz+rbh3NZOyCwBoX6s2KLTK4vbhKkmGSpaGZ6hpWoDZC9JKDWgA+eZ9DIMBA3sA/tDeNRVfTECG7PpbBQCCAcguwaGMG9FAtLc0BVhTgsdYjFsAIPqPMAFFqzM0KRDShwRol+4t44o+JxgiytgTjS4R+S+5ABsGD8yK5knATuGzmDj1/l8fb+njx490vRSX4JURV69yo/2Uo3xXANB3vO/7Luw/fg8OMO67vtZdDvrVxSkV/b0fAKh3rgcCqwBAfT6XAej2m98sA7BrHPlY8a7TKXVcAJOLTbqQAnx8RAfhmuMEjD88zqgbMGvwFaANb32mwvzDJ0mN2QIkBVgjUAw9APhhvgYww0CgMfdSbd86cNvHKHXHmFqpHhN/4fgqfMGeB9y+WTVH6N/qNoraroc/RwBQ54scrHbGr9LfDQMeki7KAOT5KBANbGjbYkPM1chWMxj1j8I1EX8a6UfChirHmuYFu5I4eRwHrcksowXaIOJXuADnbvdFO9UN5bbj7s7mrs+kn+/seR7oQnsAcNuGsisNs5a7i3Xvv+2A90Dth/YA4EPVbMvrdg2A3Mtu2/5bFq/2sL7lzlfJewCw76t4qPM/JQAIghoW8spYKlIPsPONHfCy2UZfADAPaALZOMt/X8fMHElS7NASnR4f0dnZOX39/DlNJhNarVYmMJeUYJQLmj2rJJXvKOVAag2bP/5I+1bzAezw47iDQcJuvwAAj4+P6c8XY5pMDul8RDQaj2litMxY+w9pvDBFQUq1ZVSAayJwVwCQgToDLCgAmJt6cArwgNYBUp6HdDXP6N27t/T//P0dvXr1ml5/nNH19TXdTWecqhyz26GYjHCQ6awQ9L55N3ZTfmuAQdcVWBmAXEecKt1+PPCl3FX3i2KBXmLq1UzEVQBglbGAzQC07+tjzrkLIllE+NlEdfVe9cylRVqdSYErUr6jQaVJWp4XyKz5FxjmH0w9hAEoJjdDGvO4IOYeSP0FIAjGzUFIzIgdRca92zAAsaDCO4OoOvoL0uT5+gDKYShiTHoAALL7IrtyF+mbygLMJQlMPSSGUYP+xQv0NYB/YeboAkoBQQUAwQCcrtZ0P72nF1dTTrm/nK14wQYAkMcdC+mx29CuFri+1+hb2Pm+1+s3HecD/XCNuvN9GoBVz1dl5lHH4LM3paoAwPrnUnH+7kzAUpkBhpu+Z5e7jhDcpEjUV47J11aqvv+9mYC4dYCNCoxD7AZ8dEiTiGT8MvOYDQByNJCzACWlt2BaCbMPG5o8jiTQCk0ZAFSNUd6YW8t8zOYNeXqmtEHNOqieAzzp6XUNy3Irz9mL1pp3Y4Op4Tspo9zotwoAunXvhhX58xsAcGQInZsMQNGkVVla3ZACVx1afXYqcBUAyMGrlRGimw8KAEJ7Eu1pmYhpFTay5ANgWrNqCvfftvPANmNI5Tkd4sCd3fMLvFAOAHJw3xOM+gKfH9LND1psr4lBzzrfA4AP+vo+/4v3BdL2A+Xn/46/wBJqoGIHeG3YUCUtM9YALBiAEqUaQAyMQN4hl9Q9AIAQ/wcTEL9DW0tSHHYDANpzo/1MWH/rdwi0RZsFAGDMP58cHdHx8Ql9/dVXdHxywqAfmD0LBOdJQssspeVyyQAggLNkLZo/gQmoEIYBSGOA02iSreKYDoYpffvNt3R+MqGz83N6PlnT4eSQTsKYFxCTYcApyGNm9+N8ZSYJiMHpv0gFVhNgBXAGaq6S8AJjMJAURwR+HCMYLcDlYETz2ZxefLyhl69e0ou3N/Tzzz+zRmAcp5waAkYWNIgQYEJ7yA4o8yZtWJ3bgMVVmme5SUgLl9MuQFnRBZsBQHsR3aTJ5jMI0futWxjncPtvkQJc97xVYJEbt5RAQBOztAGZtD9vqytYBQAyE2ItLppYpyCDJYrEBEQBQHEBDkoMQLR7mIGgX4gJCDQyhQGIFGB8cjdgMAM5NTgUvU6juYR+xCxA3J9dgkP53TAAFQDkZHrbDTg3KysDgKr5J+YgWEiJztciC7jf3MUD1th8eXVPb96+pY/TmCUAYgoMANBkglOsyh8qtu97Xd/5PvDPd/7Ak/bsTe/1aPnpBs3mFC2M7aqPsKt8GxXtQPwcCOm5juAx/hH0xH/vACDMHMSUaM1MfrgBs6apebHBQLUiRStUN7wGqUmxNEx7jXdSdv+FBpsAfzqeMDMfKcEYN9ZrWhlNQd2Ysxl/drtFMUobXTWbS5sbb9p+AVRmvNGI8a3q0xV7aDvfNYXNbeauNmG31tUuNACr7tcWABwF0h4gaSGatdCSFPMq+Wg7KgOAYkJVpJZD+1TiPInXFPDD2QwQG03IpWGYLldJDija7zGPiU3GhG+cblPXnY7Zr2tbVdceANwDgK0aSt1BewZgr+rrf/IeAOxfh/sr9KqBumDK/XsXAFBFh9sCgAO42yIVMJRACMAcp8hAjLiBAYgASFJr2mkA4touAMiBkkkBVkByDYZPltHx5JBTcp8/f05nZ2cclM/nM1okGQN/cPNFWrC6gSZrAQ4jaBgaoIEBD2MGMjQB//nRiFOLAWTguk/HMPAK6ThYsavgERYRYURjpBcdThj0UHMCXA/X5pRgCwAUwMoCANm0oAgEFQDE88bBITMRV8MRXV5d0q9vrum//uu/6JeXbxiwWKXCNpwtEopXeD4VkS5SfzUF2a3Tqt8rFw4V4NiXCgDWdcBdAoBSr35ggd+z0x00gC8vBv0OZ3XahG0BQR8AiH4PZp8CgGwGwm1/yAAgGICS2psJUGgAQDAB2bU7FIAdKXcArBUADLGAYgZhJEw/TikWow9mARI2HcoAIOo3P8Z58JxtQ2oCUqQAYwFmA4BYqC/XIS/Yp2lI0+k9vbya0evXr+jd7VI2ETIBmHhsaEjZ7jWwtzi578LOd/5jAYC8+YHxZUsAsGo+KadV7gFAARgKM5QWzW3zkK7x72cGDCgAOA6MdvBYxjNsTPB4Aq4ej9mSApxr3qJdQtOvBgDEvC0AIGITmA7BqVUYgBhvbABQU4u1cvN0cYx1OwQAC8ZhGRjvCgByvTjl6tp2vjQAcCOW3kgBNhvE7HK/CQBinpTxx5jGGAkciX/lO55LDB5ia/2hbhUoZndoSFDEcPxF6q/JfnH64R4A7NoiH+f4PQC4NQAogbSP4ed/rZuBgHdX0rpom51/fxl6HFE3oXbQTulx9/2p+xrY18Aj1IAvgNLvbdCvFfiQP4swaDbcTS0GIAMaZgAEEygMkQIo7DaMy0ilSxPshiPwFTF3FY5OMwQyReCj4tgbTDSzO1oFgPD4b0AoW9+GWUBraHWtaXwQ0cnJMX319Bk9e/YcYTwtFgu6Wyz45/X9jBaLOU2Ojujps2cciN3e3tHAMBhhGsLMwsyYEBgAZ7BeMuPpcDxgwO8wFAbUhBJhAEaiSTYKRRPw5OSEDg+PaDyO6GByQAdRYNxM1UVOKl60h4Y0pJjvO8hG8oXuDHPK8JDiIdwEM1quiVbxiq7vVvT3v/+d/vuXF/T+/Xu6uQeTMaOb6YJWK2Ee8GUUuIBrqg1GOWBeW0ZgHcvOBZurUoPbtMfNrrUbBmBVl20CyJv6m68vuvdqeu62Gn/2Nbven/ttA2ORjXoqKshOIQMQjuNsAFBSf4c0wk8HAESKlAKCkgIsACAAQRZRp5TTfSOTCozv1QREAETDODZO2nAHrmQAGgYyiu8yAPG7ivSrBiA2KJAypdqZWFDB5XcFMf8kpVka8Djx4npGb9++oXe3MTOIYzYLgdKpVqS0y+Jd+ACm3UwaPgCv9i4NbDOf/pjvnr7vq1J883Ka+aU9AFj9hFVl2BYAbGLm+SH49u95zwBsX1e7OFKZbBhfwiCl42NlAEYsQcAur7whOOTMBwEA5c5Ds77SdybmC9BhE0AHbq0ck0CDD4ANUjXh1moGeGQe4DgFCFVKYMNl3gBtuiFb99ybo80mA7AOAOS4wJP6W3dfXf92nYO6Hl93/0/BAKwqq5qAYL7Ch+c3SwNwPBKmujIAdUaV1F+RxOENcgB6mHO0PWlMZn5XIFABQKSOI1NF2hOyViQDBx83Bta40X2/u+g73mt8ZkC/t7yPdMAeANwSAFTR9CIA2/YNbheobWt/vm0pa8/bA4A7r9L9Bfc18LnXgC+AeggAkOvESQFuAwBKCqqKFEvNtgEAsWBfG7F+N0DNWTcwpsi1dApUAwAgjoE5weFkQl89e86afTDdgHvv9f2UprMp3S+WbBYSRBEfh8X+bD4nAAzMNjIAYLgeMHA3CmAksqLF/JqBgNEQzKWIjqIBA3wnoQChYD7hAwAQ7D+AHTgOTCloBv7h22+YOTgZS3qwBorQSmMAkyQVmVJJAcZCArpnukCwAUB8nVDEwN/fXr6lf/3rX/Ti9RW7l17dzWi1gvi4KZBhFKo4dOHeW27xbQFAPcuXbttGG7AdIFhtAqLt0F1EN5XL7eNtGLLuOVX90Nc38zqrYAPWbWj6run7fqPcnpTlpo1VZrBaAKAyfyGmP4ILMDP9hIGqJiCskTRESrBobOHv6CcR+gs0AnkBtQkAoh/y9ZH8hFRrsAXZFEQYgPyfGoMwQ9AaA6wUYH23yriIs0QAPMNQxgJetUAVAMSCapaEzBgGAPju3Tt6d7ui5XKVA4ApQAHHnEZ+L8eVPlCszXxT9Y63uS4zTTbMOZrjYN99fN/Xbqq7G9UAWkrgpJ8xq3XnK8PnCAA+Buhnt7U9A1BMuKIwoyPWAMyMVqmwiQEA2nFPHQDILr+c+mtMQbCxAFaX0fQF0Jckcc4cXq1tABBgkHRIW9IEv2Oc47DLaMLVjROPDQDWlatuXuo6X9Vd/zEAQAaOmQFoNq6MCzDHmyxpIe72tgkcrY0un7YPvH/DIFV3aGYBVgCA+XFIHUe7AoOUU4ABAprwsE6CoCtDt81E1OaYPQDYppbQr8UFGI3HN4G1uuIjH+R2bPeZNr6vc/XzPkf7wKDpUpt13hEQ7Knb0XcgrJ3A9wxAbwvaH7CvgS+1BnzjxvYAYDH+lRiADvOvADGM2yZSZOH6ORJRftWcAQPQBgB1vIU2HQe8xg6tigHIjB1l4pnjGByzFvZgANpjuP4bARr+zTpkBwd0cXHBACBAuPv7O7qZzuju7o5QDKRSQKqFzT/WogGmGoDshjwY0DgYsMnH8eEhP1+8nNJsNqPlcsrnQaMMQN/55FjExMdI7w1oYHJ8ka6LlOP7+ZQDxx//8A1999239P3Xz5kheHooKccjBgCHFJEsPAbZgfkpkZ4sEGTnGJ8Vygf2XhBxSvD723v69ddf6Z8vP9DLly/pxbsrvm+cjihOYkpSowVoTBQALOp17b7QFdjyAYB67YLhsDnPbgMA6gJJgWkFNov2ucnRqWM7lADADgGsry/ye6x1Wy7HMV0yGvrct8+4xwCgMevgxRAWPNGQ+9Y4HEpKMBZFYaEBWAUAon+MImH6iekHzD4yBg5HDPYNKRoIoM6APKcCixlOpExA46wNJiLaoGpraoqa1hEYF8I+hibpmgAAgnkh7pwFAxDunRgPWLsrzWiaBrxh8PJ2SW/evKX3dwvuT8tUtLziCgCwXLcd48k+L6bi3Lo1RRcAsM26pOmYxowaZb7kC9juphx1925mMja/F2V48di4A32/ute6BwB33OA7Xk7ndwA3MAk7CDOex3XjQlOAwcjncVxNwYyGn86fhcmZpAbbTEBl+kE7NMnMvG1chVV6QPX5MK/b7XZguZw3rmPdaS5f/w25/Woqv8Y4Hatp68Pz+dm5Qpu5S09pM/7sWgNwM/XamJ+Y928k/2g4QOw4NPMWtGrTnOkeRiGbV9kmQYiWmQFohh9mgAIIZHMYcYmWTyHZIm7SEucuedMKLHVcoxjDautoDwBu3XY/xYl7APALBwCbUmk+RQPaA4Cfopb399jXwOdVA3YAVRVMadBhgypt2FBgvJWAIGWK1ACAYLrw/Qdg+CDlNeCFP5h2SFVAjMKpCkbjRBc8GvDkO7hrYahVPYukwgoAxuCipbvlpszo9cAAFLMNcR0FyPb1118z+w5Mn/vFgqazGX24vmTGHwBATilkR9OIorUAa+skY+BsmKZ8nYuzMwYU01iAgNnshq8zyBJeODwZH7Lm38nRAR0eTmg9GAircDZlxuB8tWTQ8/TwgI/76vyUvvn2G/ru2Qmdn1/Q+eFYtNIGhnmQjHOzFQYnzctJzKI0NsyAlAGSIa1oyG7AL97d0C8//0I//esV3d3e0nQ5oNvbW1rFUn8KIEJNjRe5zgKiKwDI785jmCEuwdq6/MBINSBYBszyFCTzD9ft2LfQsL9/SABQn9pXHtQPmJ7uRxdw9ne+a5X6cQtTlrYjHPc/0+/F2Rr9Bmxbcf9VMxCIoI+Ga2H6IdUXxjjBOtf+g/lHFEJ0P8oZgAoAgvEHTc3REEY50PoTgFwBwND07XAgDNrcbdEAg+7CU+q1GgAUiQIwdKAFuKY4SVhbCQDgLAuZ8ffydkFvXr+h9/cr7s9LY66TkGoA1m1I+9t523pvOq7NIrlyXDd/bALL2lz7sQDApvvuAUB/y9ozAGWDD8ANA3+RbOQdjmQDzwYAWcLEAgC5dlVb15ICwLjBbqwMvGHMgfwJjMmg2yZATkwAcrDZKBsN6lKODSxN5ZTxvZAWaGzrLQDAphRgf0vZ7ghbIsudr9rOX23Gn10DgPb8UYoRzPsHsMfxqAEAGfjDRpXZwBqzOVZAo0BiUP2IWYy0BwWGFQDEMUmOh0hqsJhUyYZvgnmJU8uF+demXrR9bvf2epzVYQO1x12++FP3AGBnALA6BShfVtSIclRp9VUxR/wtSgM6MzA7C2b/+Ts+oqajKRV94277jrnjF7C/3L4GPn0NfDIA0Ellq9c8FSBwBDfQaCQAIJx20xXvVOZix4Yx3QcAZGDOXEeBLI7FGRQzosgGTFTzAACA33zzNRt3IJC6m4LBN6UPH9/LAiAUhtDBOGKm30EwYgBitVgycDZIZIFw8uSIv8dzIcX25v6OAQGMt2AQnB4eM/CHf+N4BHwACG9u71mrb5klDJCcnEzEzGCN1KMj+vb8kAHKf//DN3R+fk5PRsYoJBGmEVKCmXllANnEpJQYM0JKAGAiRTgac6rRm8sZvXn9mv7+y2t2Cb66X7FZyGIhLMd4HYlWEVIpAYx0noc3wVofAMjvyJp/2i4AcF4BBjYDgK6Wku8enyMA6I4mZUDVCyroAAAgAElEQVSwGmjafM5m4MlXL7UjmrpUG20qAID4INU+iqABGnD7Rr9D/2FGYAAnX2gAitsvAD8w/jgtfpgxcxCpwbzgHsBMxzApkD4PB22w/Iy790EgKfEAANlIJxAGoYL9gWEKVonU45mRYsVaXA4DEGMUFlpw0JaFl2gAzilkZi0AwFevXtOHe2HyzlPZ4ACjR65bV2N+ALC8kKvPbGl6Z/7FYPXGzifV+6uoos04tR0D0P+8wrSp/+wZgDwef2oTkLahUldpoy2vqwxAADjYwADzT1zKkRYMLVO5MGvyMgCYyO9OCj3mT92YxE+Y0FQxAQH8YKyJTQowgBx1C9Y2zfNyzjo148EGU7Y8TujGWj4OVTAAbfZfvlHac2OIx74GhmwTAGi/sn5j2+YGpl67zThhlwPM33JZVOOvzADEtMfxGEywWMICzD8w1kXrNgoACILRLgCzmIBgAxeuvwCGxYwqyyITHxcMQAUE1UQG5QMjnTfSNWOmLQCo/ehTMwH3OEOrEenRAcCtA0HzeG4H63o9tbnW2vKfvwcASy1rDwC26mj7g/Y18Fuqgc8dAERAyqm/WSzudybVQeeLXPTYBI91JiB4ZwiEoAUoGmCizceLFwRSG2ypMgAI4AAf6PM9e/aUmYBg4t0a4A7lwwe4AoBLAICjUUQj+AAPhzSfztgFFK7A+Dw5PaaL8wuKkyVdXl7Rh6uPDBAg1RnMwNPDI9ECPDlhIARmAwD+Lq9vOeV4nqz476enMAQZ0zBLKV6taDJM6Oz0lL5/dkY//PAD/enbp2xeMh4cmEAzFVMW1AdEow3jIDEArQKAaTjigPNmnvH9fv71Lf3tb3/jVGCYGCxWEpDCJVhMDIyAtAMAtpmPm+bqOjDwcwYA3Xl1w8ikYqFTpRvoi2GavneZmLzYLLXxttInsnDxlaVqTGw8xwEA1dk6CIc5ACjmHmDuhTSJwA4MeeGMBRGbeyD1d7jm/gYGIKcOM0MQYCFSgSWlCoyKETP/sJCSZykAQRkLAADm44JJEdYFuoKCujDnMaMDAMgagFnADOBXtyt68eIFA4AA/KexjEsYtz4VANhv/nIALyt9zL2ub9Hs+96XMtus8bcJAPruV1UvVeBf6b6DQjy/6vxdpwDnpiZm3ur3Lnd39u8dANSNAgUAx0PDABxDyzRiiQIeT0wKMBlNQGWIadvUDbQCxDM7AgbowTpXGF8CBK1YWxg6cAIIqhkIj1G8MSdxSwGQS2px0Rc+HwCwqTW2NcncZp6y71vHAOw6dmi/F9BOtFyhv4jMGPyeM0CNpDL+zkw/BgBlXuNMmEg0bdkUj7NWZANXN8IhgZMyky9kYBkbSWgPcImW4+AWjXYB4E/iNMTTdrto9Wx7AHB3g+UDXOmLBwD7Ukxz0UtTuXUDQVVgzAu3oUkdMzsy7k6sps7ou3MHJOzUlD/FArLN+37sFODNMkoAVTs4uAPCHqlv85of7hjfzsz+/Txc3X/BV34IAJAXKTWMv9oAzbRP/T5kcX+AZ5oCLO53DOLxzrgZn8yAXqRsui6a8nJUFBspwByUGfDP3nmuAwJxvpZrDKOO42M6OBBX3WS1kIBrNeeADcw+AHhBaAJ+Zi+mtF4KgAkGIH4HgHh8fEJrdjkd0suXr+jm5prmy4TPPzoQ8O/s7IKBPpifACC8urunq+truluteMd4GCHFKGRmEwC9kzDjax8MEmYp/i9/+ZGBwIvJAQOF40BSoJHaLBUjEx4YhfhAyxAsuWwYMYAChh+Axzcfr1kT8OdXl/SPf/6DPl7PmAE5j02KiZnA1sZspE0qsN1tuoKANgBov582XVFYgLtlALZ9lvy4ivG4k3uwM967QKmPL4a22u2zPRBYdR93fEDqLZ6B03mN5hFcgEdhxAAemH3MAHRSo2CSA7MQ1gAEU9CIp9sAoLj8ipnI2KT8AgBk8fXc+EME8tUIRP6OBZtxDXYkA8B4RX/LGYBmUb3JABQt0HkaMaP29e2KXr54Qe/uVzRHSn8MI6OscNc2YeQ2C9lWC7luL73xaDxX0Yq6m5X4ytsPANwsunu/skZadX/wAoC5ZEE5o0fvbq8TfM/T5tU8ttZfXRk/WwBQC+yOt7542fcynOsVACD0goWhjHn8eCIA4DCU9gGAUOZd2TAMzfjits0sn0AF8MOH4x6TEgzJAHxYY5RjIgF2YsPsUpDPeILw9/rhVFADJOq6Wzc39Lj89parLDP/8vjL4/7kqT87PrDHurZAX93ltxk37WvVjUk5QGuqcYO56Sz/cwAQwB6n78pddCMZmRgoK2eW8IasmFuNhisxexsmomkbCYAYhsJOl9gX7yFg4C9OAorjmOIsFG0/s0G+RDthpp+kkCObXFLJjUa1eQG+MXgjXunbb3z9yv1+v25tVWO/OwDQDXhdBmBdraHdVw0SujuuQFxXAFAXFEWHqg/BqzrdlwAAlurNAQB7BwCtmvn+oNoa8A3M+4F033gqamCXAKC9OKkDADfmd42MLAAQZYLnBQIijpWxw40gJlXwbzsAENfSnVf8250HcI88MDYFRcqF/Ql4RxfGBMIcQmoGtArj1YwmBwf01VfP6ej4iNI0FtOM+YwW8zkNM1kYRMqU49+HdHByTMfHR3R9dU1v3r6l2WLFAMjRwTG7CTIAGI1Y8481w7I1QQT8aj6jOE44RVoDS+wcf3U8ouOjYzqdhLSKYzodDenPf/oT/ccP39PTpxd0ODbApAKopk7BJGBNmUDEw7OhMADXgZiHzOKM3Uv/8eI9/fzLL/TLi3ec0nwzFRME48VCWaLmIOU37QvMPxcAsHBdLZua+MpvP22rY3cMAJbuP3R7X/PQ1w4MrI5nWj1r1bjjbBCgn2EhxLqVkbj/KgDILsDQBlQNQDb3WJeYgHBLBFAOoJAXTIYBiFRgMAnBtAHDQgFAZQSKCzAWaGvWIFQWYBUAaD9GGwAQqb/K1FmuR7xQe3O7olevXtHbuyWn9N8tZUyDZhPGlS7mLZ9yQlM9Mfee2wKAvoVnG7Csq8tvWwCwUcfQMesr1iEPCwB+rsCftofe8b8vfu3b2B8BAIwg0XEASYOIQtkvzFN/B2vZcFMAEP8utU8n9VYfXzXfsgCagGB8ifkQgDtheqW54RnOUaYYgD5t1zYAqMxABQB1HZu7CNcAgG55u84DdUScxwYAN96DqXitH62XrgAgNrI1/uT4diAb0QwAYt4x8dgojBk4BhMQ8/I4knkPrvSKUQD4YwAwSWkZD3hjGAAg3uvSpIKvBgIMqlkM2gHi6Crgt1XX2jMAW1XTYx2UA4CfugDa8dsCcHXl6wuAKQNQy2PvYLTRFCKzI940ALkswI1gCMwJSy+ky6RtL0wf4h366nczINtkADYCgJrWtC3Q1DcA2Pa+u6psX/l95fOd37OcmECaPr6AvOftvad3DSDcCz52+b0P+BkfUAUC2mwk10RhY/PFWRRVLaB0/AHLRj5lQEFTALWdysI8yHec1fyD2XRWCqWr1aY7r5pa4274sFpdjV6NAoB1r4rrZCCi2wD+1JwAwN/Fs1M6g7FHCKAyoY8fL1kbMFgtmSl3OpnQ8dERA4GL+YLuZvd8m9HJE2bsgXEHLcCXbz9w+Q6jCf8d1wQ7/frmlq4ur2ieiYZQYvTKEOgBaARggp3ji6MJA5Bnk4jnouT6A//9f/zHn+jHH3+kH78+55RgACi4TshOcqnZHQYQIVo8yu0ZRGMORNNwTPP5jC6vZvT3v/+d/vr3f9GbN2/o1Yc7BgBXugAxJiwFw66ACOz0tbrtsbZAoDuabS7E6ztcFQNwm+5ZV9ZOY5k1L7RiALacJ1rFPPZDexmBPk5hcTHf82v/5eMU+F8jCwMsvYwXzBHYEKORYfZBCwmpwREza8TVV44DA5AdukdDAQSRygvn4KGkALO4On4fBDkAyKlVJiUYgL4CoKylicUYA/sCyOHDCzbj4q0AHYvyOwxAZf/h+aABqAAgFmYrGvOC7P0sptevXtPLjzN2/55CAxBMDaNPiTiWmXXe97FNi/WfUwf0VZ1pj8M+bWz/nYsjWoF/WzjqtgUAN2OL5rbfJc6vXf/UfLGLa3ep+9/LsbuIFzEuuBuKyvCKjGnYZCwbE6NINixU+88GAJsDc2Fw5eMONgmseAtxEZs5GDMITQUWUFCkTYQxZrTj+HxhDHId5JqAAlBtaAaawmmGBWIffArt5P4thjcaTX+2gcEu70jjPd/c07a0VffmeoRutKWh7F5P76/tgt17eSw3DNBhAfxhfkGqODa9BulSUsVHYAaqdIXMa5wJk1MIhemXxhL3zZeYa2JapRH/XGQoX0bLzMxPZDQBN953OYJC3G23h7b1tHHcroHCXQP32z7YI6/fNU6qm4f3AKAVrKGSmgDAKnc8dGwO9pzFbFWFVwGB9jWrvvdN5I8NAOpztmEwmoqSU1xRWV9HqeuALRc2tf132/tuOyBsRImelCpf+fo+v+c59gDgrl70b+86nysAyOO4SXlACiyCTwQ3VQCgapoExo22DgD0TaR2UluxKy7vXAFACdAM8BAO6NmzZ3R+ccJA3TqZCTPu5oYX8mfjiHdwDyHoPBpRAHfQOKbru1u6vZ3T5OyIzs/PaDg6pPu7e3rx9j0/3yQ84BRe/A8AbzZd0OvXr+lmMZOdXLCdDg5olmQ0m83p8GDExwXJio5Pjun0IGQwY5zO6f7+ns5PDumPf/wj/eUPz+mPP/5IXz8942eCeYgyB/D7it3hJEWIh/dgxGnY0AQEoDGdpcwE/Pn1e/rl55+ZEXg/ndJ0kUhKSqYi5kbcRlONnG7zmACgeZt5iapdgv39/FMCgHlpzDzRZqHTCQT0Ak7tAUB/zRVH6LyEDQIXAGQxfQB7LIYuAGBIKTNubQAQ/QtMCRsABMNCNP8kBSsahqKxZAA/GwDkhbxJBdY0YKQMo/60beB3Ho9UkosXWutSCrACgAwMwgSEtf2kPykD8MMc/ectvfww45R/aAMqAMjXt5Jqq0BAF6DrAxTa19Lr7AoA7LJ4d9vLNgCgO1ZvxrObrdJnXLIR4rVYG3Rp+/axdd4vvnXDtvf7vZ/Xp33adYd1m47FwuwSYAUAIJjMk/GA5/0xAECYEg1VgqNgADa+i/UmAGgfL26wqgmXsdYfA1Wc9omoSZh/DAaaFGL8XRiBKKsZ10yucK6B56zrwDTkeMAgkXxN1k7u35I+RwCw6qkEUJVvqnACux1Iu5A4kcdWs/7DfISPAoPYwGKzKkoY6IvCWDas4HrP7ceYVxnN6vVAtP2S1ZCmsynN5plxkw8piRNamFTfVQpNyJTSgQCGNvPPHSv59z0A2NyQH3n9Xrdu0XHsdw8AkqaLbWioyACnAF3dgJUzGdEZHIaIu9MJgK8KRNQW5GMKVg4unuCiL0DoYwD6A6bmBUCdeGpfSnfr6cXXQVtfaMsDfQCer3y+87cslp722QGAGxpW/TRFdhXQ9azmL/L0XQGAeYpJk5ubM7bqAlvdOavG3jx4NYGsvSgqdo5lnFemjo6XuJ4N8NSN/7mmoNHYkWC3PBfoLiyYiQHJjj4CfE7ZQKpGENKTAdF0OqMoyxiQOxjh+wmNjMZelMgO7+XtNV1e3tI8CtjpNxsdcMB+eXvLzKLRMGTw7+LiKbsFI9X3/fv39PPr18wwBCMPqcHJAGBDQlEQ0NHhESWLOU0OJwz4oTxBumIAIqAVHR0e0jdnh/SnP/+Z/re//JlTjEeBMJzSVWwACwNsGI3ADNcIAsqQkw2AMCbeef5wPaV//etf9Nd//sr6hR8v7xnIiDMRnQajUVYMuoAptIzsTuLOKu0ZgGUm6SbY5QOsXBOwrpp43Y0xfKBdEwPQHVh00eS7Ji9WzOZm0+Dkq626ALSIg3z1V3cHiKMPWItSGHjEC6ERUn4BAEYC3B2gz4Vw8c14wTQKAARCG9CkBofE/W00yJgBGDHTF6xAcfcFgKgagAXDb0CjgZhv+ABAe3GnYwMDgNAlRQo8QPlchF8YgOICLBpdCgBeLdfsog0A8OPHj3QXy0I9VgZMjYlO3bvbFQBYGZN2YNnZcV7bubgN0Ne2XL8VAHAP+H2aEKptG/WVxgYAOf6AlIBxGweAcxANjSuwMJYVAMpNQHgtaaNoCiiW58vMrB+KDQID3BkAEKOrAnoCAMq4BAYg/1TgTgFBYxpia+EqkCjjW6GxzIBTPnwLA1EkEIyeIc8x/eL3nGFoVUXbd2QzMdvMh5Xv1FqPFFkq5SPBnLTXyZVjjjEFYrMPZqrLxpam/EL7D/FUOExknoL7LzamjOs9XH95QyuU9jKC9m0YkgJ/axrxfLFaEk3v72k6W9N8Pqd5KgDgHBtOaUaqAajmdnYqOMcEbhaMK+lljf1tsRGum10zAPMFrCLQvjjD12O3/N6zfkeOwIN+nPtr3+C+Ds314TBag0q660/bDvXYKcC7AgCb6g+V3TTO2TsZpUWOlRZcd33fxL8HAD0t2wew7bpjuNfzAXi+8vnO71l+3wTddrLtWYzi9D0AuLOq7HuhzxUAtCc5YQIaDUBNQ7GCFA10XAAQwbgNltS7vJmA1wIA7WCPg0wTNHHqxkjEvaMwZeBrHA4YeDvBHDEM6GQ8EkMBSjgFKEpicR+FGjMR3a8WvHP7frFiDZeZSdEAEMDMpfWAU4DPzy7oEKnDYcCswn+9eUNxIju9/FyhPN84GtHh4YRODw+ZAThI5brDeMkA5fnJATMHw2RGX331Ff2vf/kTnZ2dM1AIYGWNlEVOBRY3wXgtacEp6x2GtA6gQzOgNYWUJCndz1MGJP/r5185Jfj1myu6v7ujRWLcCNcBB7g5Q9ykIrlt9fcEANrPXhVXbQMA5vFxTVp76Z4NQOBjAoC8bsAmLafsgvkA4A+AX8gLIyyQAABy6m8oCyqIpGOBxOYgxmWTXbdZy2/ITEEwchUAxKPjOmNOycICDCm+mwCg6gCqaQjKplqkdl0rywYAIC+IAXrDDAgMDACBSVZKAVYA8HpFbOLz+mrOKf2X8xX3p98KAOjGEduCfL44HN/3jVn2DMC+kcOXe37ftqNPrgCggkHKABRtYGFw8XhmAB01AUFcgA8Y+PYH4598XHdeOc4GAHUM4r6gwJm6BSsImDP8pL9wSjBnUkiqaOEOrCYRciHNvMD3Oq7JnKUuxDZIKAwyHsedTLyqFmLXvfZBFwBs+340LlPVWzZuajEXbsQhlvhqEecVaGS+0ewYobjzeC5hY7wGRgOZ18Do4/edpwDDzR7u9Bm3j3E4ZKYovOU4ZTwQ7VoAgLwBa+o9zUTbeTkH8DfLAcBZEpQAQEjDiAmIPKnGx3iflZhOC+CubpOlNBa3uM5Wo8ZDXbdtYT4zAFDr/DcDALoDXtv3osdpCq/+vtHIhx5w1LNL3pZBh35eNXhtwwq06wDulX0+vvKrhuJm2WUE8Z0PY3H9YADFBGL/VLfJPs/Q6lwf0NbqIlsc5APwfOXynb9FkUrt53PTAPzMAMC+Ozi9RbB7vt8+p/8WAUANxG0AkCdNJhsVu9XuIlBd9or6LAJ0pMIiwER9HYzGzKAjqOYBVMCO72BAk7WYeIwGIx7/wAjk1Ny1AIHDWEDMOABAkNCH1YqBvXm8olWccMpgCD2/IKLj42M6nhwzsDg6OmTzj/fXN7zz+/EeJiAxZVHAAB87/I7H9MM339DZ+Rkt5zO6vr6ieDbj+3739VMZj2fXdHh4RH/66oKBQKQCg4G4NsCkBhYJAEAwBwLDkIJODQJrw7RfZUNmAv769pIBwP/9f/4n3Vzf0M0c4Ac0zUJZaBgmoG4Q2m6EHJg6DbcNA5CvaxYam/O9MMp0uOuaotQlHbjt5mhd3+wLAna5rm98cOOnjeNbzl/1jLRmiBHxBeoj5FQ5MCBCXhhFwYCB9hDagMwMVAAQTEC4/8qCaYzj0O8gls4LLumPMANh4BCgIMBETskCEGgARTbfkEWRMgFVBxC/QyOQ45+Kha0ujHPHTaRcJcL4A/MPzFyXAXizJLq+vqaX11P++XEac39JzaZG4rRr33t7qO/bLsB1vKgKLx4S/NP7dnn+roCfe23fJn2XsrjH7lOA+9Re93O7tO+mqytMV4zlmuJJPH4BAMS4hY0KAXyE+QUAkAklBgjU9VUBXhnAzzQM15VXy2RvktoAnavlh+Uj2n+uFajSKtYEqVqCcm3VDhQA0NYYxLdFSvCmlpyMl825wQr4FeUvAE4BKqUUVe/JvrZKvQRW5p/v3vb7zO+v55t5qOqdlzakEUdmaYkQpPflucIwATHfsHs9OJMAhZX5hwiJza4wf4mWLcdwI+K4Mgoyw3gXhhcNIzbBS7KQTeUWS6L5Yk7300w2kOMhzzerjPi4pTHPiy1NZi2/ltOuW9vsToC+MqPNPddtf0VKefe+2OqMPQC4UU26AQCgtzcDsEunqewcHVMXNq/Rj9qZa/jVDTyfEAD0BSfbgIGfCgDcfC8FANg0aa4hjm8W1lU7MJjgdjXpNg4YvoVKq9Fmi4N8AJ6vXL7ztyiSfcqeAdhcgXsAUOpH54FtTEB2nQLchQG4NsCUMgA1IOTUPjDXjAg2AEAw3Up9g9lpMs5pYJo/v9NveYeZ3dlGHKit1zElaUKUJryQP8gWoumSyX2fRiM23QBAAaCCljEzA5JwzTu0l0nCZgAfb6EZmNIwFC0/ABQYTwfpgI1ADk9PeEGxSjO6vLqiF+8+8g6wAoAA8XD9iycnfPzZk2Nm6F2+e8vP9ez0hM1BgtWUx+HjQUrffPMN/fsff6Dzi3M2ScD5KDubjBhXYJiCCPAnzw0AEL/HSILO1nQ1XdKrV6/p//rPv9KLFy/ozeUsd6VDvWRrud6XAgBqu+gCBLZZ8FSNPg8FAG5THtcsZ6O8fecvz/kAkJiZFwkDdgTHX2b2DXkBFYVrYdyyCUhA42Cd/x0MwEkEjcCQF1IM/EH7Lwx5gc2mH0gfZmBQF+LSnsG01fRfZiBaRiAMCKJcJv3drROMGVgIVwGA6KesBYifVgqwCwBezhJeuIm7Z0ax9ree832b07vGY03H54B7h7ThNmW0jykzh7qnHG4LAD4k8JePNzWV8Snu3fU9/BaO79r2654Zq1aME8qOUiBFU4F1gwJSBREAwEBSfpUBiPGJtUad5qxMQAXCbO1Re97YfA6TGkzmgmZdweOL2TgTF1lj5qHmEAZsE6Cv0AhUsyPbBAT3dAG8Yt6s75d2WXONYQNE4nxOWzY4gp2p4T7jLgFALbcSAKuILiqhgfFcPygfymtrAcomkjGOGop8DM83mNccABBmcZJBsmam3+FITa8yIymD+Q2u9FIvyLwAsBenAc1nM5otRPtvNifeGJ7GAcddCgCusNkLDdqBEJ/wSpWUg9/tzRnVtpa4wWg/e1MCpCb0Orab9IOMD3sAcKNadwsA9sxhthi0W77/zxsArHuoOmZc5wnG0heoutfaaDK53/mYDu7ObC2Tzyyg68o9cMT3N4LhnFnjalrIkQoA1gHNneur9oW0HLm2bKW1pz0wgNe3uHsAsLkGewOAD7jw6fvufedzn9wAuoodXBfQrwJH2oB/KEfl5gBYdea7quCWASSjdSOBogavRbCpAIYCgEjB4fshDdV8WLQaZiImPaZynPWIWisDkI0JoohiAH/suCeue+u1pPaMKGVA8Cgc0unZKT2ZjFjL72AA5tFA2EEpdmxTBgDn86lomh2I+ccwS9lMZDZdMmMPbD2AfMlgwH//5d0Huru7g5o0M6aGRktwPAwZQPz66+cEx+S3L1/w9UfhkJ5ePKVnxwcUJzFFyzkDkwAAAQQ+PT3lFGIAIPwcqTAUwGDCO0HACyAGESn/PoRb6Zqmccrl+OmfL+hvf/sb/fzqkn+fIyUFmoAQG2dGVFl0XOt+VwxACV6Ll4eUILutPSQTsKodtdlQbXOMfe2uqU1drt9UP1Xjw2Y02s8ESwFAYG0A7sD8g8YlMwDBBAyFGQgXYPwEwMepwawBWACA+DsAO2gAMsBnGIDKxMD1cH0Af2wOQgL6KQMQ/VqNQBgQbAkAagow9hbY9dcBANUF+Hqx5v776npGHy8/kgKAygAEAOi2ZbuumxbDvnF+I2brMGf54rNtAUAFTirH4oby+cqTj/kt5Hd89fZJQLgHNBjxPd/v8fu27cdXN00MQDWBwMbaJDLSBqFhGgP4Yxdh+Wm7oXOM42jZF4y+6hK5o69t+mDHTJoCXPSPYs60mX6Q99MUYYkDCo1BnIvy4Pj68UjN2oqSyUagfgzQZLn/4lpSbmEq2uXG+FIXp7LW60DilHwDuwKHbJoP66RhqsZefmZoG5uNZDce1nK2AQABEAsAKBvEmOcQ54EZiPkJsaLUh2grp0lI0+k93c1TzsBYLNYcz01joiRBPGmAv7Vs0Nqpv9quqoFAjcSK9+WmQtvv2mUR5hqTJv6tc5PO36mzXvb2xz0AuBlyKYt3JwzALxgA1AWKHTi5nd3WKKwU+WwhlF0Z6LfYiPQ2blz4NwAA8mOs0+pFfot68k22Td/ndexjKtRcpMtiqTJY7brC7POwW5y7BwCbK20PAJahGLs/fE4AoO56bSxmzfhtA4AA/1SGgAMP3gGXQNZlAeYBMad21A9WCMhknpFAKcmDYMOAhgkBtMXWktY3HiDFI2CGEkw4TkYHfN5qFYvm3nDAgVyWJZzqCyMPMPhGQ6K7u3u6uZ5yqsizp88Y2AMjD8y/t7f3LP68SGOj7SNPEGSSIjk6iOjs9IxmtzdsNgCXYACA35wd8XGH65RTT06PDuj58+f04x++o+fPnvO92AnUPBdrnCHQGMJMIeCfXKeGFTU3497Pv76lX3/9lf7691/559VUFgcJMwUFAJSPI27uvMimcVh34qtSgO25n//9BQCA+ujbzD0leY2Goa3ttT8HAJDZtan6P5IAACAASURBVCbFdzxCeu+IGYBod1goKQCo7r4AANGvAACKFiCAQ5jzhJUAIKcSM4kVwF8gbotrWTQy8GfMQNjkx7gi63hiOwKrA6b0/2I84X5iFmDoN5wKzylZCZuAYIF2Nc8YAHxzu2AAECnA2AxwAcAtpvgHPcUXw24DAG4L/vFY3hK83Jb1Z1fmpwAAcwm3PRD4oO249F5btqGmArnAm8sAVBfYQ7gBQwvQbHAo8KcpwCqGobGWS6jR6Kyuz9hApAJpEvOUdzRh3lFu22WdO2MGjOnfxEkIBVKW3AADTbQDwQAsNJnt6xXAkGZZWBuwVmqvnTJqr9+ZcciOxXJVZZjxOMxjsquZaABVaL9aAGCV5FSTGVaVXIH7N3vMUbdlGYvE8bcUg5gUYAUmx6YagmHMMdaYJS1CGo/E3R6MQDaxioyZVSjM9DAUQBTxE0u+pCFvsE4XGWtBzwEArlY0TczGk3GBziDBYjIv5DkM4OqY29nrZgU23ZhBN9HtcdCOxTSu4/eVgc0ucba0v+I9atuWDX2nHfr64h4A3BiGdC20mxTgLQHAvCF4UoDbTtjbjv7aaKsCWfnO9EAT2Ol9ctx7SwCwrrwu067383sAQl+9tTVpqi+nn1mn56K+daKyf/rK2Ov7vhqJWwjH7jqY6PX8npN9C8FPrmH3mTEmffXjeze9+7fvBg/9vZlgtR66AICyyBK3V5n06wG0Aogua+shIMTC276v1qmk2AnAVgcA5gweEyjCpVcBQJQJwSsHKFQN/uXjlAEA3QA8H9vMo5XqZzggdekbQ28Mqb6BpNlExoV3NAoZqIBoOJ4lSORZkPKLwA6ZGjDluDhGqu4xDdYxp3i8e/2ej1edv/DgiAGDWbqm1XJJMzMvpNglTlNK4yUDD2AEHh8dIwykq6srGkcBff/99/TtxZmkFi/u+f4wJzk+PqLvvvqKv3/+/ILfQ2iuq2xJBLjY8R4YMwYFALFTD7DkarakFy9f0F//8ZL+8c9/0MsPU7q/n9KKIuNIqKlJ1W7A2rx3CQCWxmfzSxtH3KIs/bIS2jxTl2Ps5/mUACDft2ZjLX9fvvG8RQows2uHkvoEAJBTgEMxocHCCMAfM/jwEwxAHIfUOiygRgDxsLAyKcScKizi68IEFM1AEILFDERSo2D2wUwNZQKyW/AmAMhV4MSI6N8KAPKi1TgB69/BzFjFogkYryPu57fJgK5vbuj19dIAgEveDEhM4ArTHR5DHQfyXQ//beLBLnPaNnp/9vVdRknT83Yp1x4A3HXL+e1cr0s7avvUqj2McUw2KsyGXEAM+ExGwvgaDgQgU3dYjkwsk8k87dTceKOvmPE0Z8blBXQANwV+rIWxXKvMwNO4jRmC6gCsGxo5A9A4C8PwKI/1DFBIZmPQqii3fu37KpDnMtRQzNJ5yCAwY2FVbABTDR6bDfin9d/2felxyjjkDUqzUexeI39mBigFqLTBPxyfs+ZINGgVAAQjHR+YWIkkhTD+xiOZvybMBASzfc1/D5jpLnMTPstVwoBflg451Xe+IlrFKwYA8TsyLZh5bgBATf3NTdjM/e1xVtfp5Q3vcnzGm2I1a+OqWF3XAWWd7aK94VkQp+oclzMvzXvu+t4+l+P7rh+3eY4cAERc3tcFeFsGzOcGANaLWTcDgNx5dwgCfqkAYF1DrEtBto+3AcCq6zQFtX0nY6Qo66CyTWfq24H7ln+bMnc5x/t8DQu0B3m2dTG59XlvXeqg6Vhv/Xhu9CB1tKuHa3OdhhTgjR3BioAgTwHwMBiaAEABAKwd6VynpgD/qtqKveGAnWJhAsnOsL4X2XWUFOAq9p8NAHKQUrEjycc4ACCYQ2waEEkq4QRGBIxWiCsoADYG2saSmgstVwRs68WKAYFVIseNJiNm4j07PefrpfGcz7u+vKH5bM7pwtCgOTq94POniQSICdIiRxEFUcTPmyUwFQCgIOLQAADBMEQgCoDvT999w4FrfHvJjKQwXjJw8uTwgFmG//bj93Tx9CmdHIy51di6NxzUmfej5iBkxKKXNKSrq2v6759f0U8//UQ//fqBrq4uaZEFHPAhcJV6bc6x/pwAQLvbNKW94zifZmDX8aXr8U3pwW2u5SWw93XBawkAKgMQmn3shmgAQNX0Q7/mBdQQKcHCAFS3RPR7AIAFUxCpYUgFhhC/LMhxvg8A5IWb2YxQBqC2hRIL1WhhoZ+yrhaDgLJIRuo8UuBdAPA6JjbxeXWzpI8fPtD7+wUDgBkWcOiXlgh91Xtz55k277Zq+HcBwLbz1zZAX31M2S4txI4b25ZT77kHANtM/r/PY7q2pTa1VABQkCLABgSMiAI2L8LPA6QCY5yKTCaBMQHJGYAaX+g8a266DQBYnm9V263sMmxfl8cvi8jDAINxNVcTEM5aMFkBEos5jD1rerc3gov7KMAkAFnOSFStQgMAFuOaAHJ2XGjPdQqkDs3GiWondu33a4JWsWxk83NVsIxtABAZhVxfuRxNwQLE+Qr86c9hFvNGKcrL8jGBAH3MAAxDAkOUpS0CBQ7T3HBOzaYSyMYYpt8yFdOPJYDA1YqWqUkVHgjzDwCgxCTKTNwcawVActbNZh7Stl4t2WNJrRhCFbI8mKFp3iNwGH3nqimp1+Q50oDIqHNlKLZlWj9Ev23Ttx9y/bjN/fcAoFVrObK9AeKVd/HRDdBQNzPeyxpC/TUNpXC6YOzbaNHBqj556kBNC7KXW+hgdZwGXyCpGlf2wFy+ZTGQVF+rmU3Rp374fjkDsFxP/us61O1teiJPFv1cmre8bevTfO+3juEhk3y7QL11YfiiewCwU3099MGPCADKo0m6bh3Qouy/qvboAoDMYHPYhJzWqkLXZgfSvpYy+IYDY1qRa/Bs6g3qebhviF1+E9AD4JscjiWwM/dapytOARwBtIDGSyDaLNPVguaLBYNzcAPGYgHpv+cnxxwgxsu5pCSuRRNtvljR1fU1jcYTDvgWMAyIExocjPn7YHzALMEoEkASIOBivqDVIuadY6QaHR8d0R+ePePrJvN7DuTHg8ykJg04BRmuwD/++CP923ffShqkATaGOcNLXHZRmxyUD4S1uRoElCYp/e3le9YC/M9/vqXXr17RzWLNItWFBqC87To++R4ANHFDD0Z6V61AGY594pfNGQDBlhkkBRME2DLSfYUxE4ToL2AAChvvAA6+EVJ4ZYEEsw+0cxbXN26KmhLMJj2WGQiAPwCLzCRk4HDIpje4TsT3HDIDkIE/LNJYe8mkBNtpZWYM5vZvGMXQ/uMFlzE5UwAwTQUMXCENOElpuQ4ZxL9Lh8yMfXk1p48fP9CH+4THgNiEDzYA2GbI987rNRfBuNJ1Xn8I8M8G9+yidi1bXV11BQK4LzxCGm7XFGB3fVKr7d2mEf1Oj9lVG7OrzwYAxfVVNhMOeKNwSNEw4Y3Ag5FZb65lg1DHQbc/5+taw+DK42aTYqpAvn2eXK+83nIZblrmpjpQQJCZzWZ8Uq1TPS9JC8aYnfopKb7FnGHfR2M5jLUbgGPOfHbW7Sw9gk2ScmOFVy0/u4lftf59fdgumw2UqXaiKDmXx0jRMDQayRb4J8cZs0wDROrGkSIN2IjCR13oAfTp5jF+Hh2I1MUwBwCLB0Xdxas1b6QijuJMj4xEY9kAgmregp9sekflbJo6CSgBeTPKBoFoPqomo3l+vIW6OUb1sPWNyHHV63x7vJJUctlcLoBASffW+8OFuOkdPkTf7TMMbjsP97nnHgC0ak9fgO5k1wFV2q1ENH5Yaq6lQdQTD7d9cV8KAOh7HgBc5UbudnRfinAzANinA/FgUAMAuoO4+5yu3bmvHuoDzT0A2Knu9gBgp+p68IM/AwAQz2iDgK6xSLGjuAlIY/zgBbzRuFEGTz4vaKpsBfjHE2lOiTE7wBYA6AYbRZAiACAH+KMhA3BPTo/pCKm30P1aLmmdrbhcE7ASYWYAdl+S0ixe5gAgXN0AWkLLA4w9HrNg1DEa0enxMZ2entEwjFg7bL6KaTadURqFfH24vQFAhDYgAqjj40M6OTnha4DhlyXiNoyUYgTvE9QRTBBS0SAcU0aTgwk9ORrzwgSMqh//7d/of/z7X+j4+JgBGK7bnCJWDQDGQ7jUpfTmek4vX76k//unV/S3v/1EH26XXM5CA1CC6ocEABlUcMT/EYBqW+iSBlwEt5vz1+Yior6Xdp3fuh7v3rkrCNgXABwajcfudWtS801/4wWzAQCZOROBvRcysxbAXp5CNRCXXzD+kCoMJgUAQGhnMiAITajhgJkWPgAQdRUZJqtuHKA/sglIDQCIxYkshiWlHwtHBf+k78l3cbpmpi8AQBx3l4mG068fpzsBALedF9qkALvX3hUA6Fu8+b7v8sx7ALBLbf2+jt1lO9Oas1OA8TdIkYgmKZh/ER1EIkUwigqXcjm3mBErx36VaNGNFgsArJ4ryim+NgBov+Vqll5xBFJ0hfEn87aOe1p3qUnd1OsUZhrl+5fvUwBNa95occBCEFWGUbkx5htUTooq9Pf4O6k/1L+Ws6k1l3T7AJiZ+EYBQJic2cZz/IYqAEB3fMm1AMGIY3xByoV5SOJbo1XI7vQCCuP9AQDkDd+hMNbzdmSyWNJ0WNpIZYZ5khpzENR6kWHBmn3G/Rf3tAFSt06K9ygMwq4AYBEfqQFLQaix42Q7/pL3I/EqNsdZMsOE9NK+sJYW5qfv8xB92HfPqu/7xmvb3HMPADq1hpfQFgDkjuHSV2uYCX1Sgx8bAHS3TPqrGlVxJ63pqyLVp2lnYJuGb5+jO9lFCrALxPV/4r5lbHN+MZD5gNQ2V9s8ps8A9VCD7Oau5XbPtouz+tQP7v9QdbSLZ2t1jU8EAGKnVuq67BKn9Q8GnvtxtQWr6ho7nBxAGeaUpoSomD8W6/yeLCag3kcAQEeUOP+1DFAU5RSmkGoNQuQ5CAM6PTxk4CxYw0UXUsyGqRSNxJF4CEAgoRU0XVYrup/ecgqgBpIw9ohj2SkejyM6jMas0ffkyRMG6ObLJd3d39M6HDLwd7NKGHiL4W6cpZQmkiI5DEXjbABtRYAYJhCdMAMqpGQ1Y0YSABdc99QAgIMkofOLc/qPH76nH374gZ5fnPHOe2iA1dCk6OBZWCsHO/PDASUk5iFXyzW9f/+e/o+fXtBf//u/6f01HI5nNFuIq7C7Q+yOdk39cFN4utxSmr7vCwBKIO2wEiyQcdcpwHng3qrzbh7UFQDsawKiAGDn4ppxR128MS5IilThAsyMWjAA8XfVUILZDjMAxRwEALwCf5ziC61A1vOThZi4AEOTCwA4NAAlZT9ciyt3kMn1EBKK+6IBvnU8Me7X9vNhAYYUOP0AaAczQxbMYAmmtEygzQkTEFm43mUB3d/f069XS+4nCpAvDaMQWk5956I276AtALgr0M8uk2+u3NxwKafXtXm+YmzvHk+1WXh2KUObY/cMwDa1tNtjfO1wm7sFZrxQMxAAQOjPnAochWz2wGZE0CQNI4oGhlgxUM6ZMskcBoplgmCPD3p9Lat+Z49L+I6ZYYahVffckiFWxDt8XA7wAbAxhmAAbnSj0mjOuWbbhZafpUloATqakZGPnc7cujEGOnGhpg4X41h5XVrSoKvR9OM51jwv7mc/LwBAjN/FRyQaeNMHWo3AGuwU2kzqF5gCYsziqaVceP98v2FBpNFNa1wLWrb4AADkn4M1MwL1o7I168y4AWdR7sLM+rOWZixf12zcahyRmzQ5cX5h6qLvtpr5JGVVUNfW7wZzUGJvvZeUuZx6vIGhmIyS/5+9N22SJLmOBF+Ee9yRd1VXHwQaF0mMkCPgiJC78993v62McMkBSAy4IyAIgA103VV5Z9zniuqz527u4R7uEZGZVdUdAWlkZYYf5uZ2PFPTpzqjdjXcjeO2pc9TTlM8HueLwcJ1/fkx5txtxpN15+wBwIzasYVc/EJXU4CjwfIRAcB0UTedfLZNAf4+AICsW2MAegOcBnJ7ADA5MG8+DG3aVsveYQ8Alq2pRzjuAwOA0ZicAQCmF2Tp9pje4dSAW91n05s8dLTLSGlPbxzF6/oUQ8mANacTBmACO/wAIhDYBwhooOlXWTpAwmmOAQB07rx41tkMO7hTub29JiAIABCgA8ACpPhi4wgMPuR4tNsdabVaZPa1Om016Wg2yKx7e3cn08lU+pMxrzHoT3herYH7BbJ0tn5LaAguFnLUqsvJ8bFMxn26DMt8GjH/qFkExkI1kM9Pj+XnP/9r+euf/ISpwa2w7kTK3QKFu+YxcLqoIiBdyEDqZCoCAPzNv/2bvLm4pZnJzd2QQCVTO7z6/5QAwLiNrgbCDwEApnv9pkHqJiBgoQZgLmdTS7l1CrAHAOo8hcWVpgIr8KemOmAAEsAjow/tdM6UXnPVbDWUiYvUX2MCKrtirinyWFA5ABDfIyUPnxqgbTAAaRq0CgBGCyhvgwDHY9Gi7L/4LTGlicAfvlO2jA8AYlzoL2sEAF9cT+QcGoA3I7p5AwBEv4jE23NSrzLHvi2mhzwAcBPAzy/LurZZFD/4C8isY9NC+2Ufdxv2H669BwDL1vCnfVxRu9zm6QwAxEYGNyTduAkASDWClaEcOCkC0zIVpwVoqZqrAJibKVMbBGUBwBiSSm9iJYGTqkPy0uYMAIrMvIHgndN4WzgA0F9noV49iCiqxnR/9Os/SxvYn7/AFLQPtZzNdZcGcXEKtZUjDQBC+zn9AaAZM+104wXMNMRgU7fhGZXRAaER8JnOMPAmUH3v9okBQIz/gWMCpgEzMNn1o0AwgEk/pojGwCU2WlGKenQHAmiM2+LNo00AQFzINK8VEIzlcsrEIH45fdxFQcO43hMgYErzEfGwppqbpIamJKc3//P65K59edPYapux4b7P2QOAGTW6ksqCAdMXls95C7ZQzHtJ/kIlixGYdNKJr3Jf8NPHAgCaVpaJfZZp1JunBZW5qh5jgew6Db4yg8OH1lCJy7j5jnWZ2tplgCtTf2XKsG4yeah7lC3XLvWDe3zo8pd9ztzjHh0AzKmz1HjNuo3MQLxgwnsQvLtoXHILZ0sFTj+vTZrpv+cBgHZdAIKaSghH0UAa2M1vNaXTbBJwOKiH0u50ZNi/kQFSemdTpvpWZxPVGKupBiBcdMFAgnYedpPn1Aicc6cdf0cAyhTdSpXXub64ZNvCwgL37x515OT4RA6fHDFgfXd9R4Dt+hZMu6EMp+oG3AgbZEYt3M4qNkjAOOy0ajT5OOrUePybt6/VbKFeV+CR6TdqZgItwP/2Nz+XH//ox3J20CawiFRiBrie6zrrvwq336WMqk3pDwbyL394If/yL/8iby4HNDG5GQwYWONDcMQhrLgf/5baqMkCpNYaXRRsABugm9XPN52f0ilLDNhTDIZ1/XHbsSZiKbg2XhaAKQME7goAmkbkxs+WAwCCAQFmqg8Amog6TX4qYNDEAGATi2oy/2JtQJQlCNQNOKgoQ1ddOXGcMmOR+msAII8Pq44BiMWULqjsmfy4T3WMVETd3gMXvkhtohGILkwJAM7AAAy5MTBc1KTfH8jL2xEBwHe3I3XLdufNUtpNReP6xvXtLoi4yV8kWxu5LwBw0/nwPoC/bQG/lTmiROpZ0XvZ9Ps9A3DTGtv9+E3baJk7pvujAUz4ifm7DtMiMAArc6YCN4I5tU1NYglavZxPHBMs657pe3DcKqEZy/PWuK369RGvp1xqqeiGBgA2jGOqx7fwUmfjCZhjiOcKn6zndGpy9non3hRwx7v4IGIW2vUtLRkbOI7h6INGS6YX+2VL3s9iS8QA9kyI24wx6Y/teBduPzV6LevaUBYQGIcJlgmjl8K8hI8BxliP+u8ZEJ/+7p7Hq1/GT4gRnX6txSN2vNaLbWQnmZLp59N4WwFF/a4YwdA5Mt4U9bUBzQRFy+SZh7iNft9MBfMm5kpNtXZmJi5jx9iYdKnOGJ937cvbzqNlxoSHOmYPAKZqVheCqT/uAUA3oShjI6s7pxcWeQ2WAa5HRS/bsDddYJW9LgfMaGzPFpwtupYNHLsCgGUHkLyB6mMGANfV4S4Dr19nu1yn6B2X+b7s+1vXN8rc56M9ZgMAMPsZXABQtHiKUoD1KivvPRXY+Pfyj02PY6bhZ+8xCwBM3ysRGEaaf/oPA4yi8Y4pgArStVstOT0+0rTcmrqVdmG+EQJwGxEAqEwmMplOZNq71RSH+YSizSPoAmLnudZg4N9s1aVeqxMUo3tpvUnNs3qogNr15aW8e/dOhr0BGYNhI5SjoyM5+/wJ7381GJNxNxrPZTAcyHVvxNSVetjgQmM21tRbACoKJM6l027LD756ynK/ePEtAUSwEugqB/ASbqkV4XP+l5/+SP7P//7f5evPP3NAiktRyQAAUW+jaktGo6H88vcv5Je//J/y/nrE535/BaYj9BBV78eYA58iAJjV/h8DAFw3duw6fpm7c/491m9MxSYxG45wbtyJN24XBOjSDECagIChh4WzBwA2qkv2I6YMgzHoAEAwKgjYV9V1MQ0A1p3WoJl/gPmKhRIAQAKGTpuJOk4uU8QAQAWwlbGQXDQXA4D9uWp3vr6dyPnFuby+UibuGHsAKQbghjW50eG7xjvpsdva37bz+LbnJeeH+9k83TMAN2pKn+zB99Hm0g+fBwDS7iJyIdcNDMy59UBNuGLG4HYAoMVD6+YBAwDLxLBI8tVAyLndRgh1DKgRgHAL7rnH+fP/bveK02bjBTqPg3/jmpgxMmUzjTvPvpP9dEsA0JyFzczJrxNu4JgbsOfyi2PSG5VlAcBYQ9+NUZCwQIaG20SKUoQd+w7rWl/SZOHMr2JgNY6AbfOGgCPnrViHDwCeyuA4ALAaM0ltDDcgyerAAED93UvhLjCDTAJ8ep4C33559KrIBEG5feanGWqhPDA3sXJxXnTp2AB0CRCm2syufXnn+OkDjIIJADAIWks2AFfZ6Qm6aKDapfzqOrMeKc7bYY4ZXA+bw72qDZh8YpS/iAW4Sx1FA2HORYpx9t3ubgzCe/I22a0wj3T2OtfjaLBzg9quA0DZASjWKky2d58q/UjVs/Ntyj5z3o12rfOdH8C7wK7PsmtZPqa6KHqWLEB/40VTaiPBr/9MYDgFUKbd7wxAYOCU2g1PL9Kzni+anxxb3H5fVmLNFwRsAOwIwJ0c0bW3GcJ8oCZHDYAGoTRqqkkGd124305619Tam47GBNr6wyGBQbDtEGg2Wx2ahwAQ7MB0o9kiAFgLVMPv7qYnb16/lsvz9zQNQcCM408+OyKTbzIP5Pr6WoZzIaPv6qbHwKketLiwmE+UsQczBfwcjXpcePz4B19RW3DYH8j11bWc316RsYh6RNnqywrv8/nJkfztf/1b+bu/+bmcnJxKM9DrBTMFFjFucePNpVSOgy4Bjl//7rn867/+q1yO1XX1/Lon/X5PxrOZmpZAL81dQwM6da8rYpab9k76HeYxPte1ZY1b1n/ua/OqCCC8j/5/H9dI10babdS+T9+rrKZcXm0DaEddM4b1UoCbcM6s1aReDwnkAbjDMcYArIeaKgx3TRwHQJDmIFVN6QWTBsChpgCHUgthMhJfB+2cWktckKlWoC/OjnOy6jVenMTaRXg2LGaTDMA5Fy+TRUhgfrCs0Z37TX8hlxcX8uqyL1fXVwLmH/rfrJJ9v6Ix+UN/v+v8ufv5u4F/G89fW1Z43nNiXHusMmxZ9Ac9LW+cSd/0PoDrB32QjIuTXQazCqcFCJCmHojU6jW6mHN+5vgHpvLUXcGAIgcIZkij+ONSrD2Yr+G27rnT7XKlnXpAIL8zbUADhajZtkrCwHu143F/K12ccmozsNtAtgOizAArdaimHO57aqx6TryWmgvNY3woT0KAMS4X5hUDkuyqOC+hRxil+moKbsQqztiY3mbMshRvtgdfggzQomOcW9ns+nzPXvzrA7m+5iT/jvkxE3BLtgtjGuI94Lz4WZzLsdM6ZF06oFbnN9V8juIAM+9IbaDzXWMed/GhtdX0T+pTo7zONVrdjGODLTDpY7kNBWbTgCXLlYs/bYus7DafPMYY4wOklU8dAHzoCvMByMyArgTVNWr0HsgadVZHVc17DuuUec1q22Zatt6+jwAg6sZMQnLfiwMLthnM/WuWPd93p0yCHkVL0bJv+nGPS0xSj3vre71b2fd3rzf1LvYQi/cHK2vKMMMCro3utwYAzLzOFgBg3jtV4MoPeiRmjjttGwMU54J0Fxekg+l30JHjoyNpNgBK1KklBnHvo7qm+NZDZSI1nSlJuBjr48DpbDqVKQw7ZlM6gYK5NxhN+PdW54DA4tHJKVOJAWhhR3TUG8r1zY1cnr+Tq8sr6Q2Hgjj74KxFADBsHDCovRqMeM27njIMw4q6+uK+9XqN3oHUCBzdMfXo8yfHdBeuhyHL8eLNa+4eHxwfyWw6k9HNHQOtTq0qP/3pT+Vv/upn8oMf/kCeHDZ4vkzcczmtozmCV4CH4QEBxN/84ZX88z//s1wMZywHmIn9fl9Gk7GmPnsgIAGTKLJPpuz4bWFdH/kQAKCfPrRJ288CAx+r/296n8cCAJeRBpKm6FoKMABAAnxg2KKv0U0zpAYggOVaALOcRgQAmiagAYFSmUUAoDFwAAw2nCYXAEAuvFx/BZPQBwDTZiC2IEr+9ATMPQAQ7XxK9m8SAARA/q6/lPNzAIA9AvhgAKIffB8BwG3n3vtI+X1s0C3vWT9FYGuTMa/o2O8yAMh1CBmA6gqrpkQLjRNCIYMZACA1SGXCqjJCwFKUNe8zsfwx3P79mAAgC5gGAFOurQYGKsNvEW3s+QBgbKQRp5pG7cADACmzsFANQN9lmI6xbgsv0vibuwwOB0amU0at/1kMCBMK+8TA5mIlk9CYjkXtuPB7F8caIGzHQ/PPjOvS10gDgFb/+DuTgl2KL9oXbvlZXgAAIABJREFUtP+0/cQgnU8Ks3krMntJ3cxMQYAX+HIQVr9R5oaZY9n5KY1c+7Oa5K0a+7GszrQP33MDGDG5p/XIeHmKbJE5HY+ZIuzcqP1i4719XwFALi2QcfShAEAg7OuCyiJtmV13jgs7XMYBWeU1UdFoMNjmwmvO+dAAYOHjFACYhed/4gdYKtq2j1E2iPUBQB2MlWq/6cJs23Luz8uugbLv76Hq7/v+/gvrPwqc9A0EC9dnuOMZa5ykAwP73Q8QuHNGk5AYdI9Sfl2qBZh/nFxdHAUAontwIKcAzQD0VRYOeNCUxaYsmJLbbSOddyHV2YgAhWkD1itq6kHH3ulUhpOx3N3eyuX1LYE7sAIPugdy9OQZrxMGSAsSmU9mZNQhvReuoZfnFzIcTGQZiBx0m9I9RSpvTW7GU7m5vmEqMIAHpGQi1Rc6hWAxYQGB60CjEAuKJ8ddOTk5kXazyb9DSxDpMK3jUzk+PmbaMcoFoO/05FT+4tkRXYF//GVHzs5OpY2d9cVSQhOMdq6ps7BLAPF//vs38o//+I9yMVzSFbk3nZMBOZ4o+w9sqAkDPGglwqBE31QsKr7a09b1kSgNZoN9lF0ZgPcJABaNK/c1Pmx6nbIAoJV/23guDwA0DUCY7ZCh57SzsIAG0w/9EAA8Un8VkIfWn8cAJPMPen/ziPlH4LAaEvCuUzspZgACALS03yw3YJ2zk41Md+LVFCRiAMKRe54EAHHcYBESIH/fW8jFxaW8uhzI5eWVjJZSigFoC9ei9vKQ3xeO1RvcvMy1skxA7gP847sskqy452fZ4HJrD/2uAYbfBwCQcT5czsk0hj4pZA00jsDGIWUHnAZgEG2QThzAE+vMfhAA0LXGdBxljdQAsghg8xb+5mDL/uYYgRFTz+nXReYdxsl3/dI092aWucqxNmYgWgopgUanSZgcU1wKsytoeryZLaGtpwBr0vX3vnpq6jrRRnYMPBIIy4hb0kw+v+wAEAmiRe70znTG3Hg9kpIPAEb3sfjWFS9KN16qrAXep42xyrTUQJhy1W4DneWO2kX8nGAIRkw/yN2kAECfBahyG5qdwutFRibK1tT4cM4sGv7Eq2ewaHfGcQvBBnT2Z1tq1afBANSYeQ8Abtxb/UHUFoT+RTZYR5S698cOAKYHIJ/OXeoBP/GDtlm4lAleE20KA2fKPcq0GT7x6vvki7/pu/QfOM0m27QyNl2Ub3r9T+H4wvrPAAAZUGNxzwDCRIv1abFr6H9WTSaSmoURAc0xkQwANCZgp9MiMHbYPeBla3AhhfaYKOB2EFSUwXfY1p3K4S0Bv7NuW05OT6XbqPN37lY6kWUEnFc3dwTbwMIDCFhrHUi305FGo8XUYmgB4gOACyDg+dt3PB5MQMR6jYMDAoZB+4Dae9e3Q7m6upSD9iHLC1AEQdXJ8RnFu5//+Y8yHI6kUw/k6dMncnx0TAbiRW9AcwJpNAn4IS0RzKTKRFOSTjqBPHv2TP7yhwoEfnV6xhRhAwCxgYZ2PK8d0PTj//n1b+Wf/umf5HpSZb0M4Ho8n1EqhMyoiWoi0iBhPJbpVANPCzCz2uyHAADz+s4uqcFF6cCbPvsm/XvTsWbdwjzrWtvMo+yvLgUY/05rAJrGH5in5v6rAGCgbtv1GgFALqQrCgwCCGTqHRfaMQAIbUuY9oTO/KNBcx/o/OlPpADjuQCa+wCg1TH+ZhqA9jfTAtT2q4wFBQWXMp7GKcD4vT8PuKg574tcXl3Kq4sBmYA+AMhxLUfU/7sEABaO+Wsa9i4A4H2Cfun4bpO+uMuxewBwl9p7/HONcWWmIGA4czyrgvlXFbiYQwsYmqWc7yMg0AAqZfCn545In3QpvE7ufFVgEpK1qZF1rSIAEOfotWKzhkRqsAcAcryMNPYcwOQ2U4yQAeCPcYVoxgZiJrs+7mUAYOTOG7kSu9J7brNx2eK6NO3Ce2P4FTWtDACQc16UHB1fIC1J5s8JYNZxnnDMO5NiiTZC1wCAPqMwTdACIcUAQK0vZQIaAGgmVzZHmVZhlkkqQT233vVBwDQAaGnAOg/HwJ6+b51PETPi32TUIxXcvWfMxd8FANDXeyxqQvZ9BLYDV9gzAMtWW/Zx1ijTTMCosne7fOHZj6E/mFkI0zbISLH7PoGA2yxctglgMSBmn/fx7zgUNuJP+IBt3qU97h4A3P3FF9Z/DgCorrwhAYR4QlztY1kAYOZC0AGAZv5hrr2nx4cE2uA2ivtUF1OmIspsLP1BXw7qVTk9PZXPTk7krncn8941AYlnJwdyenoi3WbTlU8Dfmi14P6j6UL6PU0DvLi4kMEEZV+IVDXFuNPuSqvdkrBeZyUP+iMCgFfXF2TUzSsh73N49kRarZbcXPflzZvXBA4BvHU7h9RGOzg55X3/8Ps/kEn49LgpT58+lU69zZ3Vby+uyfgbSsiAqz+eMRWyAeqiiDSChZydnsnXT+tydnoqf/3lM/nyq6+kE9Q1YHSmCotaW64uL+X//qdf0wX4aqxurotqQ9rtttQadQZwg36f153NltQunExmUYBHTcAMwemPCQD0g+9NW/93BQD0n9vezTbzKK6TpwEIBiDNcWrazw0AhAagr6XVqCDVvS6N0GcAApTWBaQBewAKAQAiKZ5MwBwAEG0fx+GnLXZwPMvq9KX8QNxAvxgA1IXUGI6SM6QAaz8xABDMWPT315dqBjKE1pHTACxqT5uCuEXX2+T7wnF6zcV2OTeu693jpD0AuMkbf5xjv/sMQKtHbb90I8cmA0wSqHOq0iG1UN1eg6Vq/2GDkfMF45tVABDH+CYLeW7AZcYMv3/m9dU8ABDl4Dmey7B/DWP4GwMQAA6BJQd8mREIagdjKBl5TPlUoMvCAezrEhgCkOhcifF9lBpsGoCp8/xWjPMijWcvzihTRzv3htQ6267na1cn4oOUaV58vIsj3R8ACBJwS8nz2PzFduJpCaaf1TbQzf3XB0TNtA3XQMo0N6EoKrPqERx5DDsWYBYAaPOpnwbMvzkA0Mqmm2gx4EtzkoUwTgQTEBvqM2ywARBMSbitpgRng+PpcSfeWNl9ntmkrdwrAMjUlnuktq97kE8xBTjrefYAYLLBY0DaA4Dlu3DZ4HYPAJav08c8suz7yxs7dj3/MZ/1Y7xXYf25wAk7pTg2dGLBCJ6ZwhfEqXkMEDdkAEZ14gGAuG6lpq6/x0cH0m61Gbgz8FmoGcZ8PCAQV5cpAcKnx8cEBGV4R9OMr54ey8FBVzrQ42Mgq2YFQa2maQ1LTUXGNcACvO4NCSD2+iM+J5iABB7bLcfmCwnUXV9fEkDA8UiVODg9lSdnT2Q+r5IB2L/tkSHVaR8QGJxJhSYiABuvrq/lq6eH8sUXn8tsqAy/l9c9ubm5lv5cU4UnCwAlNTITWMfLCVN5vz6rSa1el69PDuVHP/6xfH7smICNOoG+aaUur16+lP/r//1X+e1vfys3UwUQa61Dabc7Um82eH08AwAWS02ejJESPJHpTHd4ta7SRkn5FlYPlQK8rq9sywL8LgKAVk9baTHCRMa5EzINyDMBQUou3KwBAKI/GvDXqDogD4AeUoA9ANA0tXRBpG7A5kYIABALj0ZVGX4AADX9CKnCQbQwVxaggo/s784ZOLmoVTYvNaoc+08XLfj7dAUAxJg0XNbJuH0/WMjlJRiA448eACwcm0tMKNtewwc9dmH9+UV8qLXRts9YovpWDtkzALeptQ93TuzSq3OajkfQ/NNUznqjSvOvem1JEAcAoAGBBtzYvOH3A9+lnMenmH4+0JM379j1yrRf37U1fXwWABitIU0zsCKOzaXvwlJ8bdzE9TmmQjYQY6pjuhkgBSYaAbzIvktrdh5lVqVca2lOsprPt6m0xb21nAcAADlnOpOZsgBgWhfQMtFME9FP6TYA0N5HGQDQNsuMqejXH4A+nXPj/4wFaH+z+C/SwlxaWnGVWSMTmoPMZTKGfMxcLEUc5+Eaae3HVahSS7QHAHds2R8OAEwjurshtkUAYFE17ZoyvGcAFtXww35fxFwo0rJMB5X5ZPwkO2k1kNutHT9sLe2vvq+Bh6mBKJjMCZAMWDC2Zeh2jhn0VgMyiKLJn1pcm6UAR08VmRGoKHer1ZBOpy2NRo0pr3DTxQc78wzgFxMNRHpXylSSKY8/rtXk8PBAvjg+IvDVqTv2kMyZ6hPUNbXXdi6nMP2Yz6Q/HBMIPL/p8Sc08wCUtY+O6Tochi2eBzON8/Nzubi6lulsJidnTwgU3t715e6uJ8N+36UR6n2ns4r0ACyOZgQ2nj7pkiFYmWg9XQ8m0h8MpF9BiuJMJs79FJpFZFDNx3QP/vKkpozDxYIA55dPn8jXX38tn3/xhZyenMj5XZ/A3//41f8nr169JKAIIDKot/kTLC6Af7hXq9mUahWMwwVTJQEMzqYKqCDQx05vWRBw2937IubJuuvuAcDVsWCb95BYpAKwWwMA0vwDqb9I8a1UpBWAOVOTMFhyAd0CUAiTEAcogsDqA4AA8AEQAgiEFhdUt6i95bSK1AQEqUjKEFSWgv7kcd4C24TJUQtMU2K6kgGCykyYQLx8viADEP0bACCOOR8syMQFA/Dy8kIGc5gEzWgCsv6Tr7nt9xVbON3HaF0GGMi7z27nxoyn+wL/OOY+EDlil2fd9D3tAcBNa+zjOB6zsY4hOq+C3Afwo1EHCzBULUDMk44BiPFOAwXdcMQnyeSKxwMfPImOTZgz5K9K0v3LGHnpWoNJhH0S7T1i/sUmXoiLgA9wQ8Rt6AGo8QEbmHuQ8R+5+yqwo+NobO7gS9TToMLTfCMgZaZunltv4u8lX79JvpQ8vPRhvvZe1hxpZVUmoPeeUgzACFDzNsTtetqetCLtGvadpZ6j3WHes4+ta63+fEdkvhenBWjvOu3Ca8xFALVJsNm1VTwPCGnuhr6uYQIAdP2BMbXT9Mb9bWMXAB6BPccMNb1GmIRgIx3xoxmdalkNGNZyROt356adN1Z/qHF1zwAs3ZXswD0AuHGVZZ2wTwHWSbUAwd0DgPfS2vYX2dfA+hpwgU16gg5TIr8GAAIswOLcAEBO9vcEAAJIaLcaNNJot1v8D1mAYCQ1XaAOIBCfaf+GgS1+npwcy7Nuhy67R2AnNRpMTdRdTqT+ABBTALAShCx/JGJcDQmEXdz25frqSi6ubsjoq7e70ul2RJYKECA1GazB67sej3/y9Bnv8/rtO4JrtWpAxiBSa/F9pdqg+cD59S0BvrPTlhwcHIiMpzKZTGU4rzClYhDU+P2ITqyq4YLgBAAgPs8OK2Q0Vm/uCHActpryl3/1l/IPf/8P1Aj89s17+eWvfim/+Y8/s9zzWpuMx0qtyfMR3Pd6WmbUa6vZJYDTG4xkNpsKmIAI6Jja4QBAawtrwbgCjaO8RrcHANd3x6L6SZ+9CQCYdSwZeyUAQIjkh0FAt22085A/a9IIK+oS7Mx8AACiH1uKlAGAdWhvIc0X9/IAwMBpBGYBgJYSHC2GnDuhMv7yAUBLAQZzYSiaCowUYDAAn78bsJ8M5qIu4S61Kv+tlBM13xQA3BW82vX8omnxPgDAhwL+rOwPXQd+HX2ohWrRe9r2+7LjzKf+3D4AyHncLTywr4h5EpIbTAV2cYWlAsMcJA0A+kBRbJ6gb+CxAUDTZPNTR6E5zI08B/Chf8yg2UZ3dNXzs3gmYvo5tp4BUZHJh2cCguejiVsGs89PQS5qiwa6+cd9SgAgN7+9jXBtT2piZR8D+6A5qR+YcsTfI8Xan4d9ANC09ljfjmEZvQ/HdDcAML0+tvsaXIy7+ySnNFgduWSbC7BHBMC1Kg64MwDSng/7/Jh7R1M1lsNmuOpEmqakMgejlO9UqnB67P5Q48t3FgAs6oTbf58MhMxNddvrWSdYHQDKBVxF9y1iCBYxAB+OF6bPVwSAFT3frt8jNe5DfvKTy8qVqmxwidrWiSv5RnfVHsiltBc1vHKPtz9qXwMPUgPeXuTa69sOZrzbqWciAMLkaTvMGqxskQJsAYcbCKtBRQGGVl063a4cdTu6Mw/jjUaDTCME7Nihx+/V0S0BMzAA252OdGsVBf4qCx4HQA5l53WhQeZcSC1wp9Yg05kVKLubgAl4J28vrqn5d3FzR6BOwoZqnzWUCTiZLWgqYCkPd4Mejzs5PCIjcD6vUGNvLgADJ/L+tkcALmxXpNVqS3WkRhwMyKFZVqmx/qaRG5u+lqACxmNVTjtVLlCWdz0yafB8Z0+eyM9//lc0HXl/dSG//8Mf5E8v38lgOJRaBynIbak3W0xBHg3HLA8CdQCAhweHcnxyIoP+kOUCA9JnAsIohOOl26iK5ulU4BoteFKtqGjeLLvwxGXTgNWeAbj5kGB16C8YFGh29QttPw8AjDQAAeIFAKXh5gsXX4joox/NnPuvAt71QL+HyyZT1xcLNf1gKrCafAAQrAUKNNawgYDjRFOADQD0WX9g9oKdg59gJ0R6VVjIou+5DQdlAEKjaE7NLvwOBiAZwgtoWmkKMNrz1TiQq6sreXnRJxOwP63QGCcGAO8n7lxnMhaxZjZ/jYkzHgP4+tgBwMeoA7/SP9RCdcemknv6JuPwujJ8avWCuIZjYkWlQcAAZNwQ6N8NAAwiADCe0WxD0erDBwH9uUoZVSlmWaoSt2YARpp7Ks0CSROMf4hHwHwGsMfNEZfai9JjvDQgMO0ebMVCe6B7cMToi5mFOCY9r1cKGBpZYB+vk1r4bbKBtUlfiDT+UhkumGf8us9jANr5GuliM9mZgJh7rotP/H1QBQPj4xjHaQLLysdAQ8ucgdkH68cxMS3DOg3Upi9k2oAWGyE12eo5zUpMuAW7fmDYpf8eCACapqAx5JfKCATQh/Y2BnveuQaDSW/O05F5SfSeLRPHmQBGCKW2rw81fuwBwE16k3aBVBCSTPna9HJZgan+7X4CsSIc5kMCgKTZPlBaRNn3sAcAraaKlqzZNboHAMu2tP1xH1MNbAIAJlMM4o0Lf4cPz7YLAOg2GiUIq2T8dbptuvLWwBKqVvgTATpSegEIAAgkILgcE3hoVGYEGNoAGPg7AIiQACCABgQ95kKqvzs9FAcAhkGLQCAAOABh0PiDS+ifX74hEDiYzJXh1Gg685MqgYO7wVAG/YH0R0MCI88++0w+++wzWcyrdOXtjdV597I/5O+zYELGVDBG6uE00lCZBKpVuKgpQxEfLkQqKk5+1FDNovltj4DLYbPG5261kc5blcFUAbzxMiRDcbQQ6R4cELAE42k4HNPsAKm/TCU+PJTTszMy/gAA3iB9eTjyUoFVUy1roZCZcpJq3EWj6SYLz+8CAOhXT5nFzib1s8m44m+0pgFAav0BKMeC2P1UAB1GIJrClAYAG9DRqgNoV6CaQB81A7HoAbC+dMCgAoB1mIVA889pC5lJCPo3+qevrYWFOR2vnSmILZKQAgxQ3QBAMlxmjtmSAQBioQcAEIDg7azO9v7ifU9evX4tg6moG3bEAPS0rFxsth3gXNQDit/aY4NbVqL7AP38pyu7SVtcI6tHPHYdfaiF6jZ1U+ac+xpnPrV68QFAjEfYmKDUCLRKKxVqnuIDAFA/mjpsnwA7Ft48ndZ289leRdqz6/pbnBIcA3H+vEzTDgB+0NyjeUdFtf5kIRgnLfWX5h0ECs3VN9k6rAwRYytC6JLjYRq4q3qpv2Xamx3zMQCAKIs9tw8AKjCs79sIOvFGeIwo8PsMABDXBaEu2hz1TEDMHMTu6+tL2oaraSdivlJmpQK68ficBBf5dwBzXtq5ahMiQ0fPisoSgdKm7eckfKoAvuN3zdgzBQDyGkuNpQ0ghtkW59/plO0OMeZ0pnGtAtJWagf8ob0yxdw9j20wFwE1mzSuDY79aAHA4oE5X5Nkg+ff4tDvDwBIpPuegMjciv6eA4BFDbCIIVg2uHw4BmA2UG0uTEXPt/9+XwMfogas1ZoLmaXE2IaEpg5oqoMfpNi/V1IQnBuwaYTYBo4FAOYOZm50/jNjnLUd03ojpHbf4WGXTDUDwKAdBuCqXQsJxB3UQwIVB1V1zQ2q0xj4C0Lu5ANwwHWViaQaY3genKcpiPhNAUIwA3HcwqVCIDUQWoCv357Lq5ev5OX5NQGEWrtNTcBKvUVH3fOba2qJ9XozabVCOTs+o8tvUG0QaLi87ROsuJvMZDQcybyuzMRgsuTOaZTWWFXgD/e3AFQDN31TdeeCMh8NuVD57PSILChoFOEaQT2g9mE1rBOwvL0bkhmIe71585ZAHwPLJVhVNel0mgQIkVY9Gg3lpqemKpOpuf/pDi9j0MjZbzXw/K4zAO+rb5YB/fwFZXH8t13J8gBAyBOhjLVAGX1M2Q1rEoba/wEAUjQfph3QAlzOnXvmktqaAAbxQb9DmwoROTmGHxm71UXEAFSAUONXMCPwsw7w0AMAA5iFAMB3DEB8h7meLFksMGbZDECYmlD7D4vfOf5TBuBEGlwQ381CMmSfXwxpmnM3XrB/TjzGS7TQKgkA+jFIvAj7NAHA+wb/uDZ9wBh3DwBuNw5EbbwowC55+U8NALR4R4FAbFwslMlM93M1PcKHbsBgQTmzBwBD+NAATWds/r8P+OzKAvSr3BhhiKcMIPKBPDD6lNlnAJ/KfZg5wxSGZzT30BdtDL+4TxqjS8fvFZfeAoAvDQAWSTblNadN5seSTVLfizHco8nVvS+n+RcBcUsAv+r6bGVhXOqAqaqb3yJmn2lCepqSuFbs/qtuwRFjENf3aYBevRq7nRrMHjBGIDeycdZ5zI8RjMXoA334XoHJyBeYp6xsosIMx5mAafytV47WBS4u5iYhvnRlx/v2CVoWp6iDtKYFQ8qGzEC4Bbt2ybbnAGg+h+s/aN9+pskm7/Y+jt0DgBvX4h4A3LjK1p3wgMFRmXJ+aAZgURmL4pOyweUeACyq6f3336ca8AFAjRBcwODGIwMAQ6PmpSrHFyH2zy8DAFow4AczkJIAwABGG0wyut0WgT4AXGT0OQCwhTTeWk3aIUCJQA5DaKsAAAQQWJV2oGLedaQ0kv2npgO10BkKAPJzzEAfAAQgiPstYcJRrcg8bHBX8+qmL69evZLf//mVXF1eitTqZM91jk4JwN2Nh/Lu7TuCbLjfUedIjo6PpNU8kMFgIK/Pr2Q0HMoIO/NIS6wvFDBZVCPxZO6cVkINkBzghwWKH7QBwGSqxGxKN+AnR13V+JMZAYxaI5TPv/hcqkFdXr1+Jf3hVLqdLgOyN2/fynSsCwEAgABT6g5ABZgIhiLc3aiF5jQJkeKBFGUfAPTfmx8k+4GjvdMi+GMTgOu+GIAaCN9PZsGmY8WmC5wVl7wttRbT5TQA0ES+YcbB9+cBgAD+KIofoK0AOIeJTBIAhAYgFsFYOKM9QtsPz0iNTqTuIrUXJjSy1JR9aP85po25AdsCCdc3xqCKkWPh5ETqHfiMPqyAvi5IMF6gbbPPeCnAAABp6mGaVzOkDisACGDwdh5Kvz8gAPj61SsCgGTOLmK3Q6uzsrGFX8efMgD4EOAfx4wHjHH3AOCmI1Hy+E3G4XV3+tQAwIjhRTdgHcfoTk4H8oDxBjcMlzMCJZGWmzHDonlkznEtrf3pMwItFTiv/rKMP+wcAwBNW800/4zJN52rHIIBLcb4i1J/QdbixgnGTJh42O9GuVoFAJP9dT3R6GMHAE2rj3M/TThiAFDjGWN6urhgBwBQ59HkdSD7R/ddj+GmOn2OERdpL+IdLTx3XMSHqtuo5dQN2ThmVsafvasVpt8aAJAAoSvQ0pnvkaSITXIrJ5h+BDCzAUDTBhSPdWhlAwCI+VcBQJ2fNTsIGpQKavoak2Z6ku4f/vPtNsrln70HADeu2fsDAP2gGOKibOgblqcQICq43roU4MdgAKat0h9bE/D7BABqU0gtTaPgtGjJmteQ8haU215vww6wP3xfA1vUQBoAjHcMdbfQAooghwG9Mk45AHFO8woX3GDnuarmGTO3e2nudHGR3c7hck6gAMAfALZ2B8YfVakuFAAEsBDWQv4Ew6hTq0itVpc2AAgCenMXwDvgwlIWEchDu8/taAKSIJPJAYkGKABKo9aYE2qGey6+G43ncnl1JX/49oW8ePFCbsdTMhQPzp6RMfD29pZaYi9fv2EgftA41PJ3D8hAev/uitp7U6YpzmUagAGoumZ4XgTQOG8+n3DnFIERylBxzqeVSsh6AJjCIGoO97U5TVJwn7Au0u/1pduqyZdffCkAeGBugPPqtZr0+yN5+/at3N31eT6ATmVmKbCzpCkDUjU1NWO2qLrUZE0pgtahLrKTAWtaGzA9ChaNfpssPO8TAFwJMh8JEPxYAMA0cIsAnmm3bvHiM/+Yskt3Xmj0qVZf3Wn6QQOQ2lkw76C7r6aqIyWYmp3p1N9KzABk/3MmPLiuLsC1n2JcIQgYwhRnShAdgB0+6DcArDudDtuxPQsBdCxuMd7IPAEALpYBFyJIjUc7vp0E7I8vrsfy8uVL6Q3n1MjE9xqAxm7A2u6LWnKyRX2KAOBDAX9WM3sAcIsJ+pFO2WQcXleksgDgysbGpgu++6oXD+hRgE+4oehrlVJChNqoyBOYEWwBcMJxx2mmijMNURAwXo0mAMCCzZv0GtB/RCN9IW6K3WGRylvlhiIAP0u5RD/W1EukjJo2oIuvHHa0wvBzN0M84M/z+LMfB95XteddZ9P5MXc15uo6ao98z6trND/exbXSTMGkNq66R/M4r6HrJpqatRlga/Gjuf6GEVN0lYXnPwNjuyjTAhu1cbzF75wLr3+OboRlA7mmAWgbfv6xCgCac7HWT1T/Lo43gE+NQGItSzw+nrVqmoAuUyhmPiqoOnWO0nMknTCuVF1DuAZnSXewvXItrvOvzbpF8hu7zi17AHDjnv04ACDZDiV2vT91AHBlQeI6zMavZcsT9gBg7NJ+t+CiAAAgAElEQVS0XRXuAcDt6m1/1oesgYcAABfYwWQ6jAbDDE4qClyZhokFBHHgEgOAANSOjg/koAvtOtUDI5MvqEozAOAX0m2UQGENTMBQmjJfCwCaBlmjqsy+EIBaAC0yZfz5ACCBDqYhVqQSqraeVGtM3X3+/kL+/Kc/yfN35wpIHp4RjHjfu5Pz83O6BsMFuFFpMEW4e3jMa/Vuh0w5HGI3dDqVCbXSAhUch4ZhvUUG0mQykru7O5qCQFOtGioYGQR1LkxwLAJ96AhOptARDOkm3Gqre/DTkwP54vPP5fruVt68fiOdrgKR49FUbm5u5OrymuVbul1kpDwTiKwroxIfACVgALI8Uz+1COCKH2yq5ow/R+8BwPW9uUwsk1gQZAQ2m14jq0TrAEB8Rw1Al/qbBwDyOAcAItUXAHwz1JRfHwDEcQQUvZR8aG3pfRTYxoIqMg/B7xRMDwkAgtkKww70Cy6+wPBtt6Xb7Uqr0eBGgI0zM+gkcdEB1ioWxsqeAAAIBsJ4GdCpsD9DyvtIXt5M5fXrV3J9p9qZw4WOUxWJNTi/6wDgQwN/1v42WaQ9JqMPC25jwpadi8sCXWWv96GP2wOA+ga4wUEpEUgfqJu5ZR5oSrAiaCbtE0mmwN3VgTwx+OMxwbwXbG3NgJ707+m2YIAcGXyVqmM6qwwCpA3U1ReM51hLOEoFJqASa8dZCrBpAaaBpHhDN9Ya/FQAwKw+TADPZ/ylsAQz9bB68JmC+p5VCzJOCXZMQW8AMCCYG2guIzxy4QVQ7Jh/PoiW1999F2CVakmalOD94xMx/pwbcHy9ZAQG5j0+Bvim68iAr4R5CUHBJKDIeddYgNwGVg1AigO5k7lhnQJZbVxR92Bl/Gl8iVhSY8v5HGnCS2aaoN3O5jNuwGmqMOqvCN3ZnV2+BwA3noHuFwCMqatJBiAor1yIbbgDuzKIFjxfEQMwdkPKvtB9TaB2dYwvjxkEPTwAuFvKVdH7LxtcxqVI7ujvGtBt/642YxZs3E33J+xrIKMG0r3RUldsR9Qm9Xhczu6/aQagjSMA/zSFTydvS1UBAKgTuxYK/1YASX/KYk7Nv7OzEy7yITlCZpDAfCMgwABAjS7AoaYAA8BqQ57EZxwFMP9AymEcyCszScE+qJNxZx+7/WFNoO2Cv9exGHSGIQQmqviuKvMwIBPpojeQ9+/P5T9fvaM2oDQOyUjszRdyeXklFze3BCqWs6q0WspSAlAxnc5pEgLQYTAcgEdAwM2MOI47HTqn4fvr62u5vu3p8zZbBBiDRlNdWGuhmpPc9qjZh3gLJim4B8p/etyVH/zgB3J1cS6/+4/fyVH3SJ49e0btH7Co3r89Z7nhzorjgyqA05p89fVXCkxORwQS78YzXr8/VjdVAigEUsAIxE60C8rwO7QHLYU01daKRrdN5s008FUmMCzb+T9USnA03+dscpatn01BwXUAIPttIKrhF7n2wpU7TDAAFQBc8O/onwTimSqsqfroF+pe7Rg1TMF35h9wEUYKOjT+EgCgjhvGCAxqdW3v19dst1gw4HvVr+zwP/QP/E0ZBS61aK7agGAcRwAgFsoL9OOZ9OcKAL66ncmb16/l/DYJAPoMQH1HRS052dI+FQbgY4F//qK1TJ/cPp4qc/XkMXsAUDXh7uNTNo7+aBiA9tAuBdK0jnX80fRKbtQF6noOcxBuaCzVFASu6PgAMIF2HOKYGFQxOQG9SZkxOt3u4aJqmr1kNkcaf5A0WMiE0gcwXFjoOOe0erHxwVGLLrdOzzeRgp909bXy+dp9dl6Zcm/Tdna9rg9mZbU7H/jTd7WKI6wAflUYnmEDyAF/Zu7hAYFaVy6AdcxCe+/4qUzSmC2nJluOIZgGIFO/JxiAfF8ad0fmH44R6OsA8hzPTdd/F2ZaYtdZiaEiwM4xG53bb1Z7tU1yZpA4jWqrBzO78bUPeQ2XSWOguDEArR2PZ2iz2LATxteTqQKAqtm7kNkyqXdoAHa6vVlq/CaztN/XtmmLUb/C+iUIWktcxAaNsoBEUccpHpg/fRMQf4fBKKcxI1w7QBEAVFiPBQfsAUBzuSqqyW2/f1gAsGypAFhk7eiXDVzy7rN9wLrJkFX2KffH7WtgfQ3EzD+LHLJ2NmP3sLyrGQAYTaAudcAH/5iy4gUymgrgAL/owi7FdDGXTqctp2cnCnx5ACDdQKH1R6aRAhQtxwgEAMiUwpoGX7UQAEMSAFTzAgUYapWQwAUAQDKI3INkAYB4NrgCQyPvejRmqu2bmx5Tfq+G6ng2DuC6O5TL2zu5urqW8WCqJiUHB9QybDRacnfXo34ggIdlCNfUurQ7HTk5PpZus6HaKNMpgY7LawU7Tk5O5OzsjJqAFujBdOQabr2DIXemW60Wr0MX5HqVDMDJeCh/+uZP0ml25OT0hAAgGIr92wGZg41qRd0OkUId1uTkyTHfxGDY545sb7KQ4XAgt4MZtdOigAyahS7FiCek3Nv2DMDtRp68ALQ4/tP7bRLA+sdG/3YpwIGLYVUzU92AqZUJRqAHAIYA9sDMhckO+xMAbaQKawpdGQBQmYIutR0kWzIFtX8yFRiLjCBkP+j3+wTWJ1ghwAynXuMGAdo+QHRjACqjQBmA6C8mfm8Atg8AAlh8fTeXN2/eyLurQYIB+H0AAB8T/ONQsYEG4Pbx1Ob9bw8A7gFA8QBAW29iU8hYW7bRASCQWqVVi5dU8sAYYgHGUd+F1bTgSo7RPqiAcsQaaWAwK1OKfUmqBErg1YWYARkD3Fh1O6sADvEBAJjd91JSHo+c6rvpnFXE0I3wOK++cQ8/VTfzd2cOEmUxWPyaMg2JgMIovnUAn5mCuA1kh3epkQhNYpL4RQK0jHRsk1mOxgI0BiDfn3NvjrUgTRNQ2wMAQl7bbcjaKFgWAIzNTbJ3AtIbhpTocJqXxL3wX4IBqBvMFWdaZ+/bTAAjYHMhDrheqgmXAwDxE5kuSCFOzFNeSrQ/0n8UACDBP5dTvclkt27KKg4APw4AcNMdUnvmNPPP/l4sCbHpUmN9YLAOAORAWhBXQKx63ccG4rLhieXup49fpxNR9tpZx1XMZWjrixTW0NZX5uBR+AZ2urxUNghOM++Ue35RveSVe9vzdquH/dnfzRrwma9+ymYEfEciwPHOZbom/Ik4zZgy7RSb/+IdUE0ZNdHpmAGoYtRxwKs7fY1aSPMMuP9S8446IwAfoJlXl2ZNU21aYCjVFAAk4ABtMQB6YAg64AKaZJY6TFFvAgsGAMI8JE4BNhMEmBYwoKGhiBqG4FknFWj0zejiCwDuHdh079/L25sJgcGRS4W9G4wJ4N32h3w2gBMHB13+ZAru+aVq8FXVzRjMPzwvfkcANBtPCHL0RwMeBwDw2bPP6QqH7+dLaJcN5LI/kH6vx5QJpPg2Oi2mUMhsLGdnTwhmXFyc04346OhYXr95LW/fvJVmUOcC5qDZIGjYqMz4nN2TAzIvb3BNaK7NlY04nFd5rd4IjqswEKkRELSFiWm2VFxglhYDX5m/cpgm6UA9c47KYcmZSPQujMCPlQFYejQqkSZjQTiv6Y6PA3u3UHEMAEvZTTIAA56mZjoaoTWhmQUdTQcAGsOPACDYtaLi+Ej59cX162CfOlduW2STUchFd6wFaO8FQB7b43CoLtzo2/U6+xB+mtYW2iiZMks1BokBwIoybKchnYP7szqB8FfXY3nz5rWc382oAThauDjO0wDUd5A/H7P9eUyF0u/MO3AdgPsQYNhjgX/3tg6KNK62qd2HP2fXDeRdS1i8Tlx/h/sq/67lsFJuWh67b955ReWKxkGvn5smoJl/YDwzhjOY85aZgHHN3IGDwOKn+KfOSzp+lOnnzIqA1ht+OkmC2ULNw4zZZym+YxiKQVPYGSzYvGxzIrTfdPxYT8DwY8Jd22LZ89fVRRQ/OsLGumMzmX4GIERads7kypl9pGOFlY3slItufH/HlLP37E5Eqq3GvuomrVNszAC19asBgn4dpctiZi3+MZZBY3/DXOZ/DPBNZyqm46qVuN2LG1bZgc4x2ht7Dc8zsz5u0rn2rUz+OMDDPG4MQNZHUJVlCifB70hRx1kw7UKmDDSyJ47pOp5NtX27n9b+fTdsrQfHlFzp6G7j3FVWGXdqZWwWt+IEAzAM28oAdBDwphNfXvBaXI7dmFXFj5l3xP0AcJ8CAMjd5SKKfIFN+h4A3K2dPjQAWNZ0JS8Yzw08tl4Y7AHA7cem/ZnpGliX+o4JD66ZFqCuA0Ns4Yhj/H8bAGiOYVEg7zQAswBAHGMgIAIKjLOdVuz+yx3GpYpvAwCkK2l1RuAALr/4vVNTkA4AIJhs9ZpqjRlzCQAgGEwEMgBcwN3XAQ0GAFL7zgH4AAAN9KP2ntvBnVZDAoCD2YIpvK9v7mgKAuBgMOjLgKk3C5ksqgQqwOADcIbzO90unwHA4KCnRgYIExqNuhy1W2QJYqcWjD5MM1hojJAOAVffWihPnjyRsF4nsCFV/Xk9GMj5xTmBOACA9WaDTACYpeB5oVcIoOPJyVMy/d6+fUMAshWCVRnKUaclrVZb2sFCugcHMpyNyFi87d3x+ScV1WoBIILnuR2MFXxZ1tSAxDE4DQCEqQqZNIXzYHbfLAMA+m2qqIdvCgZ+6gBgUXyS3sFHf0wsUCLXaQ10QgJ7cT9SBmAMAEIbC3VsACCAPjJz6+qeCZMQNeVRcXEDAOFiTXdNphnHTL+IaZMCAKMFj5MKIAg+17HCUoHRf3FNbjREacAKBCKFCAsKLJjxGc0CAty9aY0A4Pv+nMzYl+cD6fV7MoFvMbWXYhMQPbNgPjb39KKGmfN9GWBgy0tnnnbfAOCm651Nn+UhQNBNy7Du+DILxvu8X/paRf2/6N73Vf5dyxGN8cUL38Qj7QoA2sXS8xDmZYxfFj9YCjCkDRhPODMkPQ5jWzLt1zIC8wDAdLu23w3gWy6qbr6F1h+APqf9h/l3gQ0O/R0AID4+UITyxIDHxwUA5o13Kxp1lmmbYval2/MK0GUMvjQAmAPEZgOAULpzKd5eqizmPUt9tcwREHaUAReXLA0A+r/jqFzMx7k1+8/ov1cCww7ItGMeAwDknOtSmSMzFBM9hEY3NuwlZsASEPVMcRhLQ9fX0wk001cj4IDBivkdcTQYrwAACQzONB5me/fqZ2FaQgaYe0C3D3zb7P0oAOBWk6HnElM0WH8c3xcBgNnf2wtfmcDyAqO8jp9aaJR5sevqrYhiXFTn6wI4DsymmVR0oej77IATA9VDsAB3ZwCWfrCtDiwCAP1BZZsbwLigzCevb28Lb+YxB0xkuEyZ9sfsa6CoBqKUX9fOCdhhdzgKRFxKQWoXD4w9G9u4M207qB4AiHtTFJg7nsqg8acz9BnTojEgMN49UxYgUxgo7t8koNU9aKqmjgvYjMnXDsAoghvwkhpjHWgAhjVpgJkERl9NU4PxOwG+mtMQBPuPIt4qWlwH0IDvAWzQhVdr0AJ529mEyDE+s6qm3AwBIoxG8vr6joDau95Mrq+uZeQCk0lFNcaur2/oWjqrLOUAAOBiKb1eX2QKUK8mh02AlXU5qAVkMM3HPQIQSNWFnh/iGmj2GYuwUW9Iq92SaqPJ5+hNYV7wWoaLqpwcn0ilHhKgY91XqzK4gd7gUE6PT8iSGgzu+NzdRpeMrYN6nQBqt16Rdqslg9EdGY3YsaXRCN1X8bwhAZO70ZjXG82UqTgBIwHpGeB4AZisKHBiTMB0e7T6zZunPzQAWNR/7PuHAgqL4oei8hUtvNMAYB4DEPfBuABGA4B2MGepfVULMgFAMP+UAQiAPqRJD/qluQTXI80/bZehqPs1rsuUfJfqa4ujkK7UAAxj8B1lQrvhRqzTvMJPygzgmjDKqepOv/2nacDQ/ANgCH0sjZsMABzNawTo3w/m1O588b5HgH4iDVb1QlSEPP6Uiw+i4zcFBAuAc6QYlv3cN7hX5r5brXnKXNgd87EDgBs8ykd56HcdALRKLxonV+atSNNNN0wgGaIbiKr11wAAiGyBQAEQboRAt8QDmpQUlM0AjNt1VYGNio5TMwJ/2LhQIMTMPjCOAQg0rT8FhrJNPjZpaA/NAPRjSM4x5kDrDbGJMqRSZ+1ZstbpBJoyNmj8OTVKcTVAMe3i6zaAfVCOph7R8Q7Zq8yilG/Gi25dT+0/bpCpi2/EYDSGoLsfIDL7gCGXt+6M4mMHaCEuxHWRCeKv/22sN4kdY8LZeOzHVevYf/ZOitqMmYrEpih2BgBQbAM7ANwBgogzdLMOfaQqxkg1xn5Yic229Eq6UkFqO5iB0AhUbeoJ41EA3WQEOhdhe/7FItANctNIdCnT9vvctac4BXmlp0d/MM3GorpYYQDupP+3BwBX6nttWu4eACxqnxt9/6kDgBs97IYHlwlu8wDA4sA1O7DfA4AbvqT94WtrIA0AQutL51tM0CpeTQaNYwZF07q3o7kOAKTbGtk7ypyxHVJr/7YBEu3EeSkMdl8ERJ1uiwBYp9vIBAAblYkCDeFSatABg0ZZAEagmnk0HODXrKq2HVIV1YRgewCQO+w0GZgTAJxOJ/Lubig31zfy8noklxcX0p9AE60iY9GU2bvbPoHC8WJGwA+pjWDO1YMqU4KPmw0FWGZTBS2mfQJpgF5gbIDUiOvrK2qfgYnHtN2DrnRPTgkoXg+HZC6BsXR8fAzUk0zEGRYNSOG9gWZaT466XQKcs9lYOp2uPD2Ga3FLmmAHLBZMAQYAOJ2N5ObmWvqjoQKAgQIkAADxOzQI8fvtcEKgpDecaIqS6PtGarIBgFljXhoATANemwCA6YZuwJB/zU0ZgPcxfOwCDj4WABgF+l4KsF9uZTcoAIiFqwGA+AngDgstmn44xjAYMCqODyAw5IIYTED7aS6acNs2c5AI4CNTUMcN3pNagvpvMgWdpA7KHGeKaLu150DfV+ZNzABE+7NU4NlymgkAjpd1Atnv+wu5urqUF+d9AvrDmTKEfQAQi4yc7PP8ZrMBYMeLfKIAYJnY6D76VnEcdR93+f5eYw8AZr97m5dMSy2g+yk2LgD4qTkIgT/GHRi/kLEA8xBFjqJx3QAR7zY2b7H7uwEOW2rUMV1WXWqvOAYzfleXVI3DAAjBlMu0/kxjUyO9TQkxjwUA+rWclWppa/4og9cBe76kTNabMgAwax7luabdFxFxXCqvmXW4i6bncN8khNfOAQAB8PoAoJXRzOWYyYK5daHGMvisAwDtfAB7fN8OAIy0AM3YxW3IlwEAtT3GK1WUx/+UiUGidSnbecx2ZUowNu0iBp5Kf1i8D/CPG3Zh6Ix1QBgAbSB2EfYZezP3ngBwo93T4MYxYBGHTiYz9g/MzQTMJwqMA0BEnG3tP+pXKQDQ2lMMpnr14kxbimaDPQCYqKE0kJGEROzbTVKdv0sA4KYpwBhQ1i2k0o1zV1bghwIALfAo2pkrYgAWddZdvi8T5O4BwF1qeH/uQ9dAGQCQgahtdJp7LzmC+vGdx9LltcACDDBLmzVgD8fOUxpOPkvFGIAAFg5PDqXb7UizpUwcpBwg0K1XdWe9WZ2QuYfUXzDomtUlGXT4SV2wqpoVEJAIQmkEuvuIFEYzATEGIICxMAR4ECJs4P24mwwAAkxBBEhuYY6UWJR5XK1wJ/JtbyiXl5fyp3e3cnFxIaOFyn/MKyEDk7u7PsG70WTK4+sVkXanLUe1GjX/jmsa2IXTMX8G87HeF+Bms0lg9vrmRu6QljiZCMh9zWZFjk6f8DoAJMEQvJ3gnECOT5/wuKubOwJ03c4Bn2c8HLHe8B1+nh0eSKvdlg4A01pN2pUFgcXlYkLAsj9UN9RBpaIMxmqVzMPO0bHU6nW5uLqWi/MLue4NqZk2lYa6ELp6AlMhEVS6X+ist0ZvJkop2RhpiZlhpQLYklp52/THTwEAtDpCgBwJlAOctv0AxwwGgI/vwfxDuzEAMFiqBieBPbADndB5rTpLAO4w6TH3X3X7BUO3Kk3nDl5zgKAye5UVYQAgU4lcfzWmAMcCF8STeeoxAJVhEIvax0YgC5nNJ1wQAKDG30cz1dIaLWsygU7mYEljnpfnfbm9vZPbqfbzRbUeNYGtAEA7uywQWAQAlrjeQzP/ysRB2/SbMufsAcAytbT9MbsCgEXx+6Yl27Q8RSnAdv+icubNIZGGG1Mcq5RIwHjWoOZwVYIQY5YCgPhgA4PjkgFY2OhwGRc8wEmeGEBhwB4gDPQzjFdMhZwuk66oBABjAwhjNEUusTkVne4/ZebKsu8sawOOj+hrx5kZife3rDJ4+JTGf6JmEtHwl/Nvv6wJlmAqBdgnVhDAcidmzd32/hJMwkhDMGncEQO+cUn0+g5ojFKElcWOTJnk8xsgGWayAl2Gt8AEhICgK3g6HdiAQGtX6zQAdwIATePQAd0GAMb91iE+0Uaj9g+d20PGrNZP2FaQRELgvML2H5nXOEDR4hOsQRCnTqcLbvIRCJ8vZDxSnUB1GYZGtTPLcd8vXIyB/sL26jU032yFbW5bDcA9AzDRDRPjxx4A3DRJdA8A+g3ooQHAdcFtmeAzYlSlZs3ic/cMwLKBxv647WvARh+KFTPFzy2YXaBqqehZAGC806VtdbHArndy99D+hh3OKFhDWp77ZZ5K0fD7BQHApQJ5x2dH0m53pA4XAQByLuCqVcCCq0o7nClwFVTITKMZiHMD1lREl/qbAwDCdRQfpAAD0EJcsAkAOAmqNOl4eX0nl5cX8p9vbsjEg0YgAMdlqMDBcDAmANgbwLhgwJyG7kFLPjvokLF3UMVO/zxiAIKJB8CELKlGg6keNCWYKCAHQBF/77qU3kqzSc2/93djpjAen54xMLzt9an/d/bkM2oLzidTNfHo9/iz5gCebq0mT58+lS+Ou2QNtpshNQiDWl0Gw6FcjEZMWQbQCIDwix/8UD7/4gtqGz5//q28Ob+W66sruRuDEQk3Qg1MtwUA75sBWNRTHoIh+CkAgOxTWESlwNilA9BMGiALAET/CikJoO6/ZAi6VC4AgGy7cOGuIkU/TuX1AcC6Y+LS5RcMwIou8NRRECl1+hP3B6Bvab7++zSdP11M6PEGAMYagGAMwBF4SmYAAcB5DACOl2C4TuRyAAbgtbw475HRawAggPzkR7UMuVgpKReiA1jJ1N17AACL2vyu3+8BwF1r8OM9f1PALf0kRcDapk++aXkeCwA0rWMD+BqUJEH2gY5BCFs4ZoERhrRHS/20sMjGXacNDqBG4x8wm1WrFGyn+RymRdDaNeafbhhayi83V51ZCGOyHI16i7PuE/BLv8sy11ZtOKQ5x+NhFsFnBbBKpU4nwDgwtb1028xyVXQdbedFKazuYFRb3rydBQDa+Qb4xbGuMT6TpYjevwcA6hFp89b1ACCYnnznGQCgPyc9NACI3HOrS59ZGWkiRqxXZQhS8sfVP/oDPgACEXMTEHQrBAB5nM/dMRFhykkK+RIgBPocAAjzVUp7DGfMfEHKMFPnsYkHMzBI1aBfOagXACD7hN3HAGlv/t0DgKVG6800ADcFAItcedMpE5tSntOPuKsGYJ62YamqzDwoGwC0Q9OmFY/BANwqAC6ogJgBaC3EuRGmRYALAumHDE6LQLwyE2BeNVRyTEL2KcDb95z9mas1gF7FgIaBSCChW8zGE6uKHQN48j/+znKst6EAIEC/rDuRneNEmNPjMoMCL3DFApnA0WJBAPDk7JTutEFdAwfbAW5U4LoXA4DQ/lMAUM0J8JPaYi6VEAAFGYHAOqqBIAURYEHoAo0GgxAE7qofZoEaQzPu8NfcTqGWYyrQvJvJNFQ23TfnV9TM+8/3t2QCStAgoAgtPKT2wr2v3wOr6Fb6g75M+hNptgL54vhATo6P5agq3NlvOaZ36MTEYXai8aHuhM7mSwY0Uzj8wiW52SZDcBbUuBP67q4v5+9hBgKzkY7MKzWWr1prsj4Pu0f8eXd3Q41AMLiwc1qbojxNOWyodt9Bp81y1zttBm4XvVumIIeNunz99Y/kRz/9sXz+7HOe++2338rv/vitvHr1St7fAlzsy2iuWoDjRcycQnkNaEMgpik0q4CIjp/Jv28yH+cxEIrGgfsGAT8FABAaPNq8km6VBgDad1iIqduv9hNjAAIABNANEXzUe82l6gZVMAMBDKorcIN6356GIIB2fq9aoTAF0XFI3QFtQQ2mLj4Yn3Bf+89/lz4AyE13x5zVBZKOJ4uppg3Nl/g5JzDNfrwIyRQYz6sUFwcACAD95fmQpj53U9U5nbvU9l3jyu8KAPiQ8VVRP8X3RTFYmWvsj8mvgW3dcx+qTj8UAJgfp+s3BvwA0MLYVK1o3GQbiU2Mb8hUoCEEQC8d9yIGoTt+6eZBMpYA7HGuxzyPDdaF/jQtQAKBKtFi617rDwawFL2HXdYofG6Peef3RdN880E2vyyF6/joYJ3/o5RbL07IYgD6KZx+rGDHQlU6+jcBKI1VEym9eC9RCJvUaLR42Z490gKMUrtNHNDO03Ur4mttKKnnYYqwW9tmZDn4oJqy+pIp5ADI8AEQqO7QxnCzn3rbdOprVH4vvkpIfhQwKn2mnN6gLABoLzaO6xTc035hBnsIR2xNQBdhJ5GIs3RzT/9gcQviYjL6oYPpNP/YXyZLxsjjCcy/NBUYG9NzaAiiX7liTKGxyRRhh18tHSBoqcvLNDCb37NiYsRSKnAB3jMA/craLQW4cOD4yDQAHwIAzGt6tsAuGvR1wChnp2UDnL+77QN+/qCR3gH3HUGtTGUXQ3ZfYvRgIbj3mgY454upjqs5KVy7BqjrFoP+tbMC0V0m1z0AWKYV74/ZtgaMUg+GKtop1tf8CbF9pKy6HdT5AnT6OLXA7ucDgEhJKf7ohApXLwIzef3VduJcoIRyALDLAgC5s+4AwFYwJdDWdeYZzaq65hoAaACFpQA3meCjZBAAACAASURBVGqoKcC7AIATF5RBAxBA2h/fncubt2/l20to7d3JMqgTaKsGCrxVq3UCdDAIgbbebDSiOcLTbpNafGd1ZS4ZAFiVWWRigkAJ7qVMm3UBkIFcCFwAANY6hwQXX1xcyd3trdwNJvL06RNptA8JACJFF+VqNzoEBputunQ7MCPRFIpgApfguchkqOYogab6Vus1abVacjcdEeA8OjmWv/vF38nXP/kx3YIRrAHw/Ob5G/nmm2/kT2+uqKF22ZupOYg0ouA0mgu8VOqPCQAsbsurR6ybJ8rOeVn33WUOYYCcwwCJ52M9IAsARLl9oMtSl5TRpyAcGHuqZanaRXQBBvAGQDAMJQsA9DUEAQwiwG+EAX9qCvFmAKBp/zGugV6m0/5LMwA5js3mBABhAuKnAE+cWPh4rm7AxgAEAHh1dSW3BACX6I1kq+wBQNMW26a33N85ewDw/uoyc/zJWSYUjSsPVaqPFQB0mYQRcIRxj0AfNkzIiNYNx069xjhludSNuzglWH/HtK4MP2UUw91UGUxqfkATEG5ggLkcu5gDCPLnip3HJ/cCN5l/EoDbmuVl0Ro+ucnngLSUe296/rLf88xAovboAYg6djiGnWOCcY4rCQDimjFwuHBrUFdeb6GqpiFJABBfk53umO55z7OuH2nspxvCAOSKAEBdr7o43AF8q6nUXqZOajPQL8s6AJD1EnmauPpYeRAfAAS4FjPrszbegcvh3SBOIZOWqdII8h373ru+SfTg/SZSgOfYBKxws3o21c3zMUBDpNTDRHU+j01Z9wDgtkP4ngGY6Cj3buKSnzqyCQBY+u1msnnKna0aORhwkrsh685eYTA6UfEiADDvmpUCoDOvNm3i25YNUgQ8GgBjP9Plz08MjyfEvGfeLSgumZpUrgnsj/oIa8DaNIMlpu1qSooBgPh+QSYfJkzV1UpvGCy8nUNj/OXt9mp7dLucDgD0xftRRbFYsVaYAYyYko0BCBOMINSFeBEDsB2quYcBgHWXDsgURKc5RgYTTQ2Qcqj3rdMgJFThZgQaLvDEDj+BDTD5gqrMUHWLhQAABJAwrFSZKviHt+/l1etX8qanKbbTZY3lr9eUoVdrtAi0XZyfk1k0GfZpjvDZQUO1ABGEzGZSFzAbkVo5Z2AJV2LWCwBZjMkuJbJaVWYftEyePHkiQaNJwKI/nnGnczCdytnpqVQaXZb3bjiV9+fvZdDvcyHy7MmZHJ8cI1+XqcN16A+GoUvprMhk1OOuKtKOUc5qXQPNH3z1hfzDP/wf8uWXz3gegF08101/Kq/fvJbf/fmNPH/+nBpq1BCcOqaVufjZDm40v6R2WFMaPdtoAW7LANymyxbNE7uAgNuUJzqnQNvQgD+CZS41B+dG819KfAnjBJmwYACS0QeGbY3MP22vav5BpiDdtWEOAjMQBfqaofarWqgAvf0dGp0KKKprJt2AwQB0mki8L8XEHbDoWIAoqwGAxvQz4M/SgFkXjinDIJ+pdBO3kNZxbjKv8edwoQDg3agql1eX8vxiQCD7bqKpd9C0/L4AgEUxzE7t8p5O3i3WuadCfIcvs2cAFr9cAn3RYXH8bBsmGPuBU2C8w/gHUzIbR4OqjpsSJDdRwVAyIBDjEZh/9rsCgM70I0L6tjP5WPd068A/f52WN89mp/bmry/WsfuTrrX+rpZX3/6Goj1YCmBjrOml/qYzqmIAMFlOX8qJ80vKBThO/XXahBHTz1ZyXoqzl/HgZ5ik69tnKkaPs8ISVJdoM9Oz42ImoIsbkVHiAYB59y3LAlwBAN2NaWqSyuhg/0gBwjjf13/GeXzeimoJJ7Q18fdA42+uUaoBgUDG49jID1RRU81HTCokdLiDmn9oCj02z01DUwHAETYE5zMZTaCrqZuCZPpH3dExAY1YZinCkanJag/aMwATdZLu8A/LAASHxf/sulO1yQ5I1mC6uclH0YTz8QGAWQNV0VPkfb8pALiQGV2D0rbpNgDuCgByMbSlQHxWuey5133He+YCr3sAcNu2tT9PawAAFtsYAlO3wI9d7XSCnVV1R2yx0JQ5H8wnMwj/89IN8oLAeIGmE6nv+poYW43R5voaWrkyDxcEqsA4WwcANsEADGs0AUEK8EE9JEABTUAE3AD4mMoKYILAhaYSwoSAqcCOARmCFegBgLbD6wOAKPciUOAAGiIILPpzkXfv3snv37yj9t/bwZyuwAAAaTrS6BAADOtNAmJv37yRi8tLmY6mcnDQlJ/+xVNptdoilxd0HZXxVGo1pFJq5ISUSH1pADwUDkNVWR02ugfy5OyJLMOQTMSZqJbKohrI0dGRDOZVmU4m0hvPWE7o9KGeTo4ONTCaTMhE7MIxGZqCjToBv8VsxMDort8n0Bc0Qzk9OZG//NlP5Be/+IUcHx8y1RfFBHA5mlXJQPzTm0v53X/8hzx/dytX19dyeTthwDWLtobdzq0HAGqbNLeZZOpNOhU4HkfzKW4fEwAYB/Cbav7uOGql5q40SO8DgKx/NzZk3dUCcwMAVdNPmbRIUacLsDjxe5p7KAAYpQDjd5rxBFJ3moBwy6Q5DwJ6pgI7gBE7/QQA3fWdWD5Tg13fBVCNjw8A2njj6wDqQaqtycVSSQDw+vpa/gwNwJtruRpqCvHELQx2Zth85BqAnwL4h9e6BwB3HB8KTt8DgMX1mwcAMtYyrT8nsYI4IwIA6aauwGAlTK7rVOJDU3wxbwIARFsHI5AAhdN+iyWvigHATdeyloKZVQNpACzrmDTTTwG+YoJBVjnz3XzLAYD+OOFf3wDABHuRDMDHAQDBDFxvgpbd/qI1d+QSnYyD7hsAjOMXlzGQdmVxY7Fp98Hl2P+sAIAegIYN5RiQ1JRo01QM7D5uAx7XZMo0mYABU4NpWubiSsuMAUNQw+VA1xEG3EHiYwbmrMqCTJdw057JZDbnhj10vCnpM1V3YWgr6seYhq6f7QHAvIHxAzMA3Yu30u0aqG06aK7Wyn0H/MUD6H0ERdFC3THo0sBconO7RVv6vrYAyzo2XU95tWQmBGltx+j85SxTrNV3xFo3hRfVZsyWWi1hGnRceaaMQTJ9TN418gJwcw9b90zr3n9xCkVRjRQHRPsjPu4aUNct3SkLnVYW2hXaHAIhgNNpANBn/OHpfJ2/vOAKx5lGCTZiKMzs4gKMy37QVXUmHNG47f6xrC4YMB+fnRJAA0CgE7syhcwFuC4AzAAAwhW3yVRgAFptmn+AWVTh7w0yiAKKchMAdKk5NddXASpkMQCjAIXMI0p5awDh6u9mPJM//vE/5d9fvpW7u57cTAMCZrMq0n4BNtZ5XyRHjkZDOb+Blt61zKdzOTs7kP/2s6+l0+3K3fNvCNDJGKnPom6qgUi7FlKbD2X2P8sQACMdT6TdbsnS7YCSqeQ0CnH83WDM08J6mwDjTe+OQF+n3eHvvbsbXqfTatOM5LClKcvLGdyIEQwBwJuSmfXlF1/IX//0x/KDH/5AWvWAAKG916kEDKTeXA/kxYsX8h/fvJaXL1/K84s+gclp0GK7U3FztKpIBV3f64YAIEOzHIfgjxEALDMyPARbMG3iY3VtWp9m/mGaSP7GKV34XMGtrlU7E31FAbwaGS7QAFQAjynBKQBQ3XyxAA6p9QeAGWYf+Akmoc8MRH81AJB6nE6DFNc3fU4zAzHtPwb6jt1h7L8oBiEDEDQAbXdRCrDoQoApwHANnAds53eTgP3z+XsAgDdyPQLAPZcxSnIfKcBlGsIux5QFGL17PA7oV7Q+2Oyh7yPW3eyO36+j9wDgZu8b9ZVFGCDQw3jLjWvUAITEho6DJp1g47ABEEwBBgA4d2YPzukc8yfjsAj3KV5nZq9l8+J9p12XN7dmpPhmp/YmGZHrajOzfG4ci2eg/Csk4oDU+GfXXm3PjrHmXVafI0m0sPN9DUCcEpt/2ItIuxO7ekxo7cVA6Do3Y42fk67CVsxYQ1lfxKYMwPh5kuXVuGA1DTi6b6o9+ExAzczR8kRawlG9Ou8CaOm5TUl19XXMPa9+zCzHsgfVBTi+Luf0qqbWkzTItG33vRmAOSJY7KocA3jYAKSPNLIBKtC6Xshoqpk3yKYhEDhbMH6fTjU+WEioGRIuhTqOW1fb454BmKiTx2UAUkTB+3wfAUAbODabupJHrwB+GYy0MuBoFiiYVa51Ka+8Ro4bHrrkOve9ogAxNwU4xZwAKPIQHwMAywbfewDwId7C9+uaBgCq1oYGLlhYGwCI32eii2kwAAHcPRYAaMHHHDvmVWiQwQSkJgfHxwT2kGoIIAGbgAigA5kQaGiBgRSGBADJYINGGRiADgAEcEXmnwBYCyM3UqYGg2kEExCkFyAYx4687TC6FGBLkQZjSlMQghUA8He/+w/539++ImBwO9PAYh60tB6Rs8MUXiETbwSwYTyW5XxMwO1HZ4cEMJfX5/x7s1qVFp6XGxyqqYbv8WyoFwZbqIdGk889JZAxZ+CCz2ShQAdSHFCey9s+7/Pks69kMOjLdD7ntcD+u7y4lP7dDZlRDdRhpyunhwdyfHQki+mQqcT1hqbodloN+cmPfyI/+9Ff0JQFCxfcxwcAcRxSJqEV+Mfn76gJ+M3bGzKpbqcwWZhGDAbbmYUZiP+xgC6eY4o3JtJA4GMCgOnAfJcR5SEAQN/d1w/mNwUAOVZQq88xZ2vqtk3mHxkt2FyoOiYgGH+aAgwmK7UDAcSnAED0P/RDpp5jQexSgNFfwQBEfUCrk33SjQtmAoI+gQ+CdWMCrrD/cEABAAjzDwCAE2cGYgDgi/M+gUAfAKTmaZ6GaUpypEyMtEtbyT13DwA+SLV+3y66BwA3e+PrAEBcyVyAdfyETIm6AjdqOp7GAKCaGUzNrAAAoBkZZbr8Fq9P0mNROlUz8aQF7uPWLtbp+SmDcJ67QZeu2V0AwJVNwBUJEb1bkGCeIaZYBQBxnC33oueMNPP0OhGAZqmr7mFW4xZ331Sigm20rVvPpetj3VxiQJxJ9RQxAO0Z7P4JVmRqrZv8LsU09I4tCwD6oCbiDwJ5y5Qrs6t4gn+U74kRZ/yOdYEP/OE92qYfY4OqmvXFrsoaMxtwZ/Hm3GkPAkA1ABAg4GwpBAPVRXhGMz3G7w54t59Zo8O9AoB5udZ+ELfZELXp0cUDy6ZX9I8vDOtTgVaRgOgeANTaLQK+yr6zNBPQzlun12DHGLV3HUMout4a0dj0s/isuXXMxDLPWBYgfggA0H+OPQBY5m3tj9mkBvL0JdMMQL2mTsCW8goNPmXUzBMAIJh/aaffMgxA3zQkPYYQqHEbNxRG9hNF4NqLFOCjAwJiAPx9ALBWVYCsG8w1hbUWKLOtpgylZlWBM6QOAtxrVcEgqglSD8kgdABgDSLa0Nqr1fnTdhYjgNQ4UAGCw6rMnbbprNpkgPu+BwbgH+V///kVU4BvJ5pqEDZbTCkYjCYE2ODWZgEQgb3KXA4PD+ULGoRUJZz0CDA26tBZw9tQcfBggQAHjEcYKwBk0QAHDER8ps7pdByotgpSGvqDAVMdri6vKBr+1VdfydlnT+XN69fS749436AeSu+uJ5fXN3RFwx1Rvmdnx/LZZ59JZT5kyvJhR81Mnp0dyd/8zd/Ik8MO71tzjAfTc0G94DNa1Mj4e/HuigzAP758T0bg66uR7rCKc1PGkoip3sn3brvEFiiXafcfAwBYVM6ychL3DgJmAFYaSLvFjPs+iwGIZ4rnP10w0TyHzJUYAER7BQOAmoAOqKs74I/amx4ACOBYGYC6EDZGLoF6lxoHAJCmRDQX0XLaT5SJQGJN2xGCdYCABBGdgzfL7fotJDWUyarAODQA5xAAdwzA8VxTicdLuARO2X+Ryq4mIEgBXlIsfLwM+ZNu3CWM1D52ALBs3FHUrle/L7tuKFwBrL11mXewedn3Z1gN7AHA+2kLNjeZGUQV46dtpCATIXSpjBXECNgw1HFohpgB/xkDsJI03zG3X0t9XLeesvFex/Ok1MbKU+YRLlLrtNX1eJLxx6yPFGssMSZWHDMs5SicLk/MAMweLxCTZn3SzEF/HafrL72elTEqbwQgOrkc99zUhI7mypjJ5zPU/HLYs1oKM77z53ZjhuLv6TiaWtweA5Bxo2kPes/rl93uvQIAOs1ImoD40j2Re3HSRCYdf+RpBlrchnIRAHSp07ZBHT9X0nwE2t5q5hG/N8bdDlA1YJJpvt4xkXZ4VbU4IsDVuRATLCQAqBuR+Dc+eOTkMymwGAGCjOch8bEg4If+ho3v3gBpwROZLKqc92dzTSl+NAbgHgBc7djrQEC8mESH2FK/LZoAcyjQZacFS4HLOr5McLjKoCvn3ntfgVEWAFgG/IvqzwELRfW5Dsj7GADAzMllDSswT5Mwsx1gMVHSbGXPACzb8/bHrQMALRDBApvjkAvELGBaOCq/uWzDjTfvs26ssfEvD2infofuw/KnpbhG2mTIbq3V5OCwSwAQWoVk6lkKTRUuuVVpV2YJAPCgAQ28UBowIQAokAIAm6ECCj4AyMABbCWyilxg6AK+yO0tAwDEMzw/78nv/v3f5d/+9JKMod4sJABYqdX4E4ActRTtOemQWiVDCkDcV80mgctgfMcAQ80QEMhooJNOVYZKCt7veClMWYSLGXYwZ7UaXXsn07mcX1zQVhCuv5WgLs+efS7HpydMMT4/v+T9Tp8+4ULj/cUVAx2Mw7j/6WFHnjw5k7CiaREnB02W869/8rX87Gc/k3AJd+gFgUn7oO4AAIJVOF7U1XRkvCAT8PfP38mrVy/lP19dkXE4mOu8DsIimQIuALOrfVcBwHWjUlILqCyAUnKcWwMA8gpOVDsPAFRmi6ZGqUyAAn0AAo0BaACgpv4qsJcGANmOg0Aaof4MaToDcXw1AfEBQGMoox87sz8ylXEcg3v3HwP3yYTtFiC1gYJ8LAdo+wAgAvnFAlo/C5k55kEaAET/NQDw8vJKbkYVprqP5rHWVpkYq0yMV/INbnaY73ZZMrbY7AZFR5dtv3sAsKgmP+T3ewDwfmrfBwAt3jJzEGqk1gyAUUBsBtMPxAyWieHmy3QclpcCnLWe2gYATANBWTCbMv0M6Cvuz2kAsEwNfygA0MpWdXFbwvyEc6aTpPG+SIBa5qSbo32oAGByrPTrJ+1hsAkAqPOTmnBa6mo60wJxv64FMnAWmmq4uNwbCJLlc8BeBJAmmXy4tpWDcT5NQjSzh/Ozi/+j/mGamZT4ibM57Z5RfVR04z/SlHRMU2ULOtCWesMhj7NMEw118FzJv2NjHh8w+2ZzGO2pGVhvoCnB47luMk6mLvX+sTQA9wBgvsh3euBggIocc2gMuQWsHbOtGcjuAVzZQKjMMMguVPbAezkuD5iLBvyC4BIIfVGgDGp7+besO2Bla7Xo/ZVlAJYF6NKVvu7Zi8qW9QL3AOC9NOvvxUXyAEAfaNDJEOEVNAAhSOy0Mhywk8Xc8yuvsG874HClny11o8b6gH1vACBGOe6ABrqoPwQA2GoxhQYfAA9MnakoANgJpjwO7r9IGe6C9QemnwMAobWD49sOuGjSZRQMIzUFwTiH32tgG9FcQFMMTKMlBgChR1J1vDyRSaXJ8e35xVD+1//6jfzmj99Kv9+XcaVBncSlhAwoAHQh0J/CiACgB1InkdIrIt1uV75qtQjINeZDapNUqnp/+LspU9ExoCo11guuh+OG0C+bTGTogI5lUKObcKVWl4uLC4J7g8FA6kGDgN5nz55Iv9eXP337glqEX/zFV1Kr1eX8+oaBzmKqTKhus0bA76AVELjsBHP56ssv5Rf/5Wfy7NkzCXGghpfaHCoa2LlMZ2qp4QNGFVKOX76/lVevXstv//hC3r59wxThwXCIBG4eN1u4FAsXcCoLM9vtb13nzdqc2mac/RADxEMCgCsLCdPtNWCwBADI10z9bQXg0U+gBUjtP4DBTNlVoJCmOzTZUcCuXl1EQCH7Gcw/wODDcW4BbO2cpjxg8DrmH5mxrnyRe6YDARnrzecy6g/IYG23WkxNt3du8Yu6mSsDF6m+YOUmAECybBbU+EO/6s9Dps4/fzdhPwIAyIWAi1RsQVXUTj5Y29sDgEWvZv99iRrYA4BWSUUrjvXrMoyZypJ3WmUuvgggbQBGNTSZvdgLUiEYj2hctFxGqYcojcZcSe02AzgKM6Jc6mTZ9TDERzjuR+vOdD3ohlAW0y+veW00Jq5oAN43A1BLacxAI274rsP+cyAiSWrkxe+T13HvUK+pG+uJ89NsSL7HuE7xXvz60VhQcY1110nXtWbvqNYd2wz09iJAEO1JM3kiYM20/t38FsdRMOWIgTifCYjr2sa93+6Y+eet6NleXT2Yt0rE5HMpwNauzeyOybuJulTwUCJwT3EFSALpueoFgIwdeybG79iwh5FY9HfbOHQmIW5nEfVBgBypwNDZdG7B/eFUhoOBjGahpgRPyzMA2W/CsL3Eg+QtxorG4D0AWB4a2gOARa1p8++zJhTTGeAgtzZ1F4ACBp/kIJgFGuQGGjkiqEXTsT1p0WRTBAD6dOl07RVdO56ss+u9zPnpM/cA4OZt+Pt6xro5x76LTG481zMCT3nAXaoydwUAOUl6qYh+CjC0weZVaABqCrBqAOrEbwBgswqArEIAEAAaAECmACN90DEAmQJMLbJQmpDzBeMI4J9LYSTTCKmGBCr07xED0JiA8BOD9p4DTOZOh28kDQYMv39xJb/+9a/ldy/eymQyk8FCTUIgHowPADtoodmOflirEKisL5cEAL9sNslwbC1huoEUAwewVdS1lAALgJBKSCATmiUISK4HA6baLhpq2jGYTCVEWmRY11RbOBFPp9KsNaXbPZCTk0PpD/ry7v0l/37y5Iz1ivO4wzmEA9qUzMQutACPWqy3xfBKfvjDr+Xv/+vPCQAGs4kLnGMAUAFL3RGeSV1TKlxq91VvSgDwj8/fytu3b+XVhZor9GdLFVuea6BmKcTJNBsNNct81qYblbnABzzmUwAAEcibJp9q+SkD0ABAAOrsR6nUXgCABOwpgo+UXtUGrCPll5p/6u6nwGFIANA3FaF4Phh/zvzHWIB4XWg//bsema7YJDg5PmZfQD+2hYiZic2xEOLCekFxfWMAIoUegOAIKfqLhQyWNV7vz69Hcnl5IRc96HFNCWiD4QpmbdHYZ2PbB2lS0YKrXMbI/ZexbIRWrl/nla/MO7j/Z/v+XHEPANq7LmrP2wOAuIO5ndr8BZUBjFEAcdIAoJYovh83SjMYapnrFRsXVjTpcp7PAU95AGAWUJZgiGVkjmy07jGGmtNiXhcHZKUBpzX8yvfcZGpwtJ5MXcDwPH9d5gNQOl/Glb0Sn6TchtMAYHRfp1VXvvx6pFV/FgCI703Ox+qOTP9EeQFaO+dfmgQm5xM/BdgvGxj32Ru4MYNe50fVANSyIsVZ41wFWmO5nOi9W/q1a65VFyfH8ToAPq++3XG4FjeVBZlBCgLy445VKRRsZ0OSZiGyDFVDezyX4Wgkg3GFUjjDSVJLMOt9+HPSDgCgq5QHMh8o25A26qxlL7rmuCJThqJwZplykzSDCHOU0UZnDS7rbkkTkbUIV+bbTyH1O6YgF1dpwcRTVGEFNzCwLxfoc+AeBq50MKZtx01gKRAwHti0s+Zdf2W/aaFi43hq3K9oWiZVYYePz/zbNNj0gZSsIqzrW1bqov5XVKbIRdkVoNgF2Eq6W2C+Q5XvT/VqoOxObW77Kpn+lQUW8m85b8PanWl/pPuz/Z5X/kh7LHV9a+8LpAg6Oj8W8wfHB5oi6xowU2QDMPoAAAbSrqqpRZfAGpiAmsrbIOCnLns4vkkXUQB9qrEX0vjDaY0BmHDAYAWLfOiMWQDhtAcZSFSqMqqEHH/G0iAw8NvnV/LL//lL+eb1BZlI46W6iiKlwAJ07kI6RjRSHesAJskA7MjnnRbL3VxqqvBwNiCwaKkSVi+1qjr3IqUXgcmby3O5692JhAoAYicT16uFDen1e7Kcz9wzaeACwAaA4XAyZqB1ePyULAMAlKg/gJdIfURqClKJPz85IJB40hKm/v7tT76mmUhYcQClC2CtnpYVNWUAkwofMCCpSbisKqDy7kKeP38u//7NWwIrt4MZrz+tKGBoAGDMaNBxKK+9rBssslJxPubBJUsfcFctwLz+F/UzTwNQ27b2+KzUo3QKMM09oNdXcwxAuAHTrANAnjIC0RrIFHSpvwbEqxswgEAAhno8gGt1AwZ4L/y9RnMRPQ71Y5IFuKaWF1o9CgAO+n32PbRjaoa2WlKHoY8TEjdWBPoX0+tcuycYuFg6l18Y9cxlKB3p9fvy9vKOKfPveiKj4UjGc+33sXbQdi2qaF7f7qqrZxXFB2WB9eLy7BZnFV9fj0jHM8ZwKXv+psft+p7i+t82ntq2Xre9X7KG7u/5N615O37b59/2fmXPK1e/6XjbGIDkTmGscyCM1TO2IgnWgHNHLUBjOCVNEHxmGY7PZQB6jL/kXGLlt/p1qaDRbfTvm8g9ra25AiZcUa1nrVtsfZl1bhoMLOMinFeGVXYgruY06CJ8JpaM4XXSwF8KVvDvla7jaM2NjfGFmtOliSqra0vNfLRP1rhPkyxuYIEJH2f7JABLt16wMvntlY+VMlk1zT//ebLZoKr1HMmzRUW1TBvFZbCRiI8xAc0lmPcmlpJMWSb0zXcwd5lMqpntv3+LE3iNpWYcIEYhCGjgJvpiZBrCbUbV7h6qWR8AQPwEE5DuwamVUVoTMAJGt2cA7gHArA7pB6ZJhFiPhpZQglKbkWO/frDRhVL08UQyiwYpfL/qZliewVjm+qvHPCwAyN3uNQCdDcxZAKB7Iyry7tVp1o5IeoC347Omf5yfnr7y6s4YO9vVbVJwN32NouDanjPvuD0AuO1b+f6c91gAYG6NFondrwEYOT7nDH9lAUAs/sFQjzrOMgAAIABJREFUax+0ubCvQOuDKYFqItBcTvl7N1QAqxOKNFtNaZPJB9ffJACovysACOAiDwA0cebIJc20zxA8OAAQARVSgJHK+qt/fyG/+tWv5NXlkFkKs6AhtTDkfKQAg2r0Qfwb9ULmVK0mnQbYjUdyVlNGUTAZMzX3enBNRh5G3zoMQcDCWy6lVe/weDALwaA7v7uR6WQqs4oCntUwUOCj3pRBfyDdtmr3zRcz6d3dyWjYZyAznEylFlbl6AQAoJqG8LoLYcqjzFVj5dnpAZsGAMC///u/lx9/diYHB12pB0gZ534pj4tckh0AaMy/xVIjX7itgWH17nZAU5A/vLiQN29ey9uLOwKOg5maM8xc6kgWAGhtdJNFadkFzCbXfOjR5z6ZgPcJAGoQrk8PwHdTAJDMwVBdftH/zOzDBwAt1T1ganEgDXMVZkq8pviY9p+5/oHJN+j1pd/ryXQ2Y79rturSbnek3WySocjYjCnAGoukAcApWIFMAdZUo8GyzX7y7rpPAPDlFVKBhvcGAOa15exN1O1bXFGMsgcA19ftruPCHgDckYFQvMW/fefY6cz7AwBRDGNBVZwUhg8AZo4JqRT/TwkA3KZP5REX1pmEJUCgFLNtp1fP9XCSgWnjaOQynAIAYyBN71xUB9E7dwzMPGZg/BzJlbKdj9jOPvo31QRkEnmKnUn5HUfUibT/HHAJN2edRB0wbMQmZ77h3yP9bPp7aiUfEaNiABDxZCjY6KvG9esReCyl2l9X0zQEG4PRRr2mAqc/Uf9y7YDkgiAgjoB2ApyAcWwVG4sKAKKehmNhPN4fimoAT0NqA24AAHaXPgK5acMrSgHe9HqbHl/UUDe9XtHxRcPq/QGA2TtLK9NVrkhm9vm+SGsC6PKYgH6nLKqP4v2v+wMA08j9ulRfY1bGTKDscqCj5O1w4NmjnYacOKGSQyEvaidRgL0jA3Nb7T8O8gXmHlmMDyt3oZaHO7AowN8zAIt62Mf9/XcFAMybR7JS8A04pEZfrSqdTkdabQBqNbriYjIPAABWA2mBmQd332BGAPCgrm61bQANABDALAIziYyjUEKZxwxAMouUAdjgxA/R4ICBgZU3oLZIrAVoO4bjqjLWhtWuvHn7Vv7Hr/8gv/3tb+V2BE1B0KqaBCqCBlIRA5nMdCcR4CCArlajRgZgt9mmZl8nrDqR4RGBhsseUnRFam3VCAzA+BsMZDqvSKfbEWTgDodw+dX2C6YhFxJgW9VrTHHG/QAGnp6eSnUxpRnHfDpk/YymE5bj4OiE9XF3O+Tv4FjhPDNvOW1XyQT87DCQX/zd38lPnz0lANhgKjaOn/E9aAo1xJ1dnGipz87cY+5+vxnO5OLyQl6e9+X1mzfyzbev5OrqUu5GQkbj1AWYxgS0FE5f7JwbQCX31fK0fNK9/rHjnHWjzrp5ocxoldYUyjrHntd3AdY4NZ8ByOu4FGAAgJq6W6X5Ds10qOWnrn3ob7ieaQDq8WoOgvZWc0zcamVO4NpSf5WpW5UGWLnOvAe/4+/4hHAFdCn7lgaMdgudSzBb55MpFxCNRkgtwGatTkDQMkBiAFDb74SGIAsxABDANRmAlYYCgFfDCAAEoH5fDMAoPklpQhXN52Xe/2bHlI2kiq5aHKkWXaHM93sGYJlawjH38153HRd3b8+P067K1mp8XLn6LcMA1HVQkiJmay+w84s+fEc5rr0RUzDSU0uWO/1+H6O2t2lT6zKX9Hqr7yMNABbV47p5ct25YKAZI9COi4BAVy4ATHlOxevwAN9EdOVd+e643jrZ73PROt0CpqqmuJIN6H0Mo4rW8+7amLPxmTvV66rb0I1BuFmkXWmXg4SG77ac9b79dY1Je+B8i/eoxgdALkgGeulrQXKEYUl0vHsuDyD346HI9BB9zmUSqhaiMgKjenBZA+NJJUoBBvA3mml8DHdu/7OGAdhVDUBPV2mThrgHAFO1VQDo+AxAEye1KySBqOyhbnVh4SH9iWCtGADkwL4jAFWcsrl+IkIuftlPgqLrBhQbQNKAVHpi9xdaibRZ13991D4BLJpLUgEAmED9PQZg0bPtuphad/0icLAIAFw7qbgviybL4gArNdCv1Wz0vywX4BTV//773WrguwIAcpLOcBrLBXLcpNxog8nTJgCIYCQPAOyEc6khVdgDADHvNqtLAoD1ALt70BzTDYkGwEVnLpAFAEaBnAMAkRLM/uxSBQAA4vp3y5b8/ve/l3/8zX/KixcvpDdV7ZNKtaVMv3aTWnqVICRTcDjsM2Wx02oQnOs2Wvx99v+z96bNcSRXtuDNWHIFyCJZi1RqqVvSk7rHbKx75mP/9PkwZvNl3rzXryW11lKVVFXcCYBYiVyAXMfOuX4jPCMjMiIykyTIyjSjgUDG4uHhy/Xj554zuKY2XxRpIDKcDmU8Fvn8Jw/k4cMH0u+P5PzsTIY3cN+FVW/E88K4xUAGouEAYpA+ie8b0wmfj+Bop0PXXjDtWs1ADg8PZTydkC3VPdDU6tPXl9LvD2gIoimTmorUi8ZkBn52GMg//8u/yP/20y/JKAQAiMUJABwEexECqAIAEHU5ccyGscQEao4ub9Qd+PtnNAW5GMzIaBxNdNyBJhsZX2a6kMwjGpDuAcDycYWgVwFQuikA6DMAswBg1gTEdwFWxqAC8QT4kH3jgD2m6rvUX2P2sr86ABD9zlyxEYfgd4jmGwMQ7Z36legwkAhBv45DdQR2/ZxtJolpkFoHIB6p73OmDSMFGIsi0/gDADidTOX11UiOT07k5fmUqfYrGkBbxnflb/FtH7Gref5dQAf7FODqrWE377Us/iwrT3l8WnaFd9Ouykqx+n21+vXXb34Ko58CrNdWowL76EZFtXvwHJhfeqYJaXndNTzGVZV1R/36qH7GJm2qbB2cxwTcBQBY5am4QezeVaqpbVJjWv9+xotJUay7dpYByBbimXH455LRt8L0W7464jlqSlrKK9oXTWmWAwS7TvIcrk3NXcozIrLljz5fktrr5lgw9fM+ifxa5mszk6N2IOZ7Fyf4ACCA0qxxiZ1nmSiNwKVm57gyE9/wmKBYD1h9cPOf2t9uneKAz+lM42w/BRi/I372x7ZCADCIDxbMOd4QAHzbGhdlDXyTzlp2zXXfFw15Fsj65cGA5xtM4Hf/ReTlzqf3Lp9Y+M4y2gV1zk8aU+aB60yKZQNf2U5f0b2qMszKUoDt0ZJyJuLTrofn3AgaBAnzL7FJz28VRQBm1anxbQKAVdp5GUhYdI3y1qlnlrWl7MS4rj0tX6tqDVephf0xm9bANgDgpvf0zyudt2qkAPtjt7U1TMC5bdhR8jvdrhweHErciZ048FhTB+E6G0DTb0qGHVKAkSp8L4q58G+CcQSgQeYEBlvQFKPLrzIHjYkUItggE1BZfwCy1AREPwDOOI6b10WkAcI4aNOs4PW0KX/8wx/kP79+SqbQaIrzYT2mgVKr05V//bd/k8+++FzOzs7lt7/9jQwGQ+l01JQDqbMQF57ejgkQQuuZWnxTmHJM5Oe//oX87Gc/kxevjuTbb7+VyURFkrEzDMAjiJoE/vDhTvRC58RgPlMjhIZqCsbTCVOQHz44IJNyNOxTY/D+gwest4urgaZC0JdYZB7E1Db8pK33u9ecyD//+tfyv//8Z8pIdPUCRiVTOMGgdACpDkw6gs1gAgUtoyBmwLkIYqZaXo8acnF+Lt8+f8mU4FcXQwKcF0M1I0HKMM+z1BETf3b1ug4AJADq5pV0Y2r9iLp5nLP7cXKnc1buojAF421hwkUM4p3MfJ3EXdb+nQsw6hXnAKhT7T4Frn0NQO7gAwSP4hXgr9lQ922YgFhKP65DJiCAv0ivj5QgAIdRqIyAqAG3TMfUBRsQoPNsLgu4JVIzCeMCUoXVRTDKeX60D7poOwAQ/YAagC4FmIBioCY6p1czOTo+IgAITc3+WN08E42fgoXOLsbed3ONXbXfqhHLtk+VLW9Gsmfby2fO33xcyMZnm9bzpvW66f12XIFbX27T59/6xiUXqFa/SdzgAXDUAk60zOw2y5p76WbF6n2yKY5k4pd5BZQAgO+yljfpU+XrYJvT8pmACXhUnQ9TuQHlPU/WLTebclu0brN4O2H+IZ4zh96CuZzhVgEDsOghkDK+tDZtqFZ/lmiT/G4bsJn6889JWjLat3dcbjyTZaQ6Rh2ld7jh57wB3HGpi68DVh3OYPWMVGDG6Un8Ms0nXxFEVDxO8SGN03EbrBeSuBHxKq7ZaDIjoD9cJBqAewCwcteof+A6ADDb0QwA9Hc+sGDwwSU/V3v5/OUhr2ih6wOA684vetJsmcsAG/867FylA9b6iWhbALDUBMRp62QBQFsAYucgb4DMUo2LMrqKAEACBxXYjTtdTNVvzroWziln3sDpX77qhFzWnvYA4IYv7Y6c9r4BwNJqqAEAcoLObIQVATn4O4AnHwBUQGGyBAB2QqT0xnIYicTNmAAgALR2pJoeTAGOYv5OxpIDAJtI/WUq8SoACFDBPgZ06c4hogQNkiZhhwDg88FCfve738nv/vZcNfYWACtU+w+fuNkic+4ff/5zMvB++9vfqskGNQhjacynZOKB6YZU4EaoYsNX/WumSn725Rfyz//8azk6OZU//elPFIUGsBeFsUwmU7mdTAngMa335kYWU50wIKbM46id1pBuA+YGc/nR5w+pYfL65IjHff6jL3j+eKIMQux4TqfQFIxYDgCAOL7bGMqvfvUr+T9+9QsyCpkaHTTEgJw4UHe1RHPVAwBxHwB6+Jgr8njaIuD54vU5tQCfnlzx58nFQAbDodxMlZFl87m1ExOhrs8A3AOAfl+2ObkuAOinABsASC1OpM4TcEtTfw2AA1CvJiAw+1i4lOFlADAGM9dzD46bmlIMABCAfQoAKkDPscAxXBnAZ90LPffu7BhmACAAccSHlgIMAHDsxqfbBvrXRF5fTslQfXExpYnNaBpxQTB3A/Mmi9nSMfWdHlANyCgvUtWIpfxK64/YA4DVanBX77Xa3d7eUe+qXdV9gmr1mwUAbUMqJV6pGQjWS1lNtiolqgT+cYC0FVZ+ud9lLW8yZpavg4sBwKUNwSqVWvOYXADQM4lgHJNZ4GbXf9l1XOolkL6ZdfVWBgDiXB/cW2Rc7BeO4Zd9dHPLNY3/PK3+/Ocv1mjhRp1nAsLm6W5sTEozlUPswHWDIwQwtqWJh0v9dS7ZCRBo122odI99bN0BPMHie37vNhSNLWpagUlKfdjk+n00CWgCNpqEjAv2DMCanaTq4dnhKav5txTEZhh/9p0PAPodryqA54NTdQHAbEe+qwCgpVZl38vKQIXcspxPltiX/N5QhyHrQFZ/WXq6z9xkBy9oIHng2TsF9dbsulRq0xmtgCqgJdpQEYXa7lkE/Pl6EstOSDZg5pd6dQJxOyofPMOh0lu6swd9bABg2Xhj3xsA2Ds4IOMsaumiP5ZJ4hoKIKDVgOh/TAYgtO8O4jABABG8IFUVZh/GCCQQ6IAGAHpgCClQkTIAswCg7wLXcPqAAABx3vcXU/mP//gP+f13L8iwmzgRYabQIuUgCqlh+OVPfkRg8PGzpxQVnk7VjGA6n5GJ1wxb8otf/FzidktevHgpr89O+JwHh4fy+eefy3B0K2enp3TpbcZN6fQOydADKEHGIwDA0U2i79LEvQPVQCSDz7kkf/nFfQUAX79m6uM//OynTLEejpFGOZHxLCCwaABctyMCk4WODOQXv/iF/J+/+iVNVuK5Blh0dY2hOagMzSTFxGmoUHSazD8d4QEAYly6nenvcAG+vLyQxy9P5Nmzp/L85EouLi7kYjRh+SALjQ8ZgZ7bYXUAsJpY4CaLkuW2XG1BWGWg2en8VsIA5NxL5p+54LnfQ2xczZMUYn+Dz1KzUU5q9dENWEW1W3DrZbtQgJ0AHlJ/8ROMvwQAVIAPpiBMDXYAYKItCBdwAoAA+OHirb+r1qTTAXQAIMFAF0FYoG9acbaw8N8vgD4aIi5gzqN6SDTpmcO9W9kUPgCIvgITkP61MgAVAExTofTau3v/VdrI7o7ZVbnfFYSwBwCrvftdvddqd3t7R72rdlX3CdbX7yrzT6+faJa5x7LURXyXZEWYEUPe2O021qrOf/ZUQdWUr7rVsOHxdefbKgCgzWVaJHs/yqBL7+dSVjcs9yanIW6ZZVa4RZJaSfxU8wUnG3o05VjtM5ZOnn6XPSa/PfvFyKakF7FOcVyqgbhcYwkImQB19j70D5TacaZyBj4mbdjX5kaSDeZdytAoo1bfs1vnulRg61d238DTylRwUVl/yK7WOMg6pgMeJVZpkJlwQ3w8FQcAzpaIPbbhb2WFPR6fZ58CXK/LrDTDTI56FkjK5l7jbncZAPQH+io1Uz7wFU9E63YFqgKARQy8xP3X6MnGVLSUaWOAwNcxM5FxB8DZ2ycszoLKqAKYravHrRdTbxEALNJfYBsuaRxlAOCq9qQD9EoZpRaI7AHAKv3zbR/zQwcAoTcHMX8AgPgUAYCHsTLjDpohzTUA9PkAYPJ7CKo/gArtYT4AaIwlPziNswt7xw5ECjACg29ORmT1/fnpMce0WdQi8BE0IrqGhXEsg/5AomYgX3zxBVl4+DfoD2U6nclkrpp+ragt//RP/0gg5vjoWM4uzzSMbQg1+KaTGTX6wPwD4BY322Q8Mn14omnKvrhz7BYRzcWMx99vTOXho0fy6H6LTIPJeMyfnzx8QMD0ejglI29wo2YlCHjABOx1lZlw0BgRAPy3X/2cjEECgAB5GmAaKgAIpqUxDRAQcR42F7sMADh1wN54pqLKr84v5dmzZ/Ld89dyfHwsx1dDPttsERAgNQBQNX7Xm4As7fhX3MCouyBZ7fe7W3BvPWf5hasIABoTECAuY5QCABBLGQTO6DeoM6Tw5gGASMHl9y6lFxp/BgCyX7rUX3UFxvUUSMZOPlP1MwAgFs7UDKTWZAoA4hwuADIMQJRTXaq1HPoPjtwzdQGe6TxnALwBgGNRSQIAgEhFBwPQBwAHE73G1GlaMsjfA4AVIpZdzZR7ALBaTe5uPKp2v7d1VFkk/LbuW3bd7QBAY1JnU0UTAMFL6VyamzxXWDu2CnPwrgGAZbXrf8+xu8K6ZfmaKQCY93fTkq1TjirH2no1uz5D3OL/rQiPxTys5Bg3D3vtwNhweeXwwbm8tWGSyWfxkGtHFmsUhUksTx0tSlc4avnlXNRAw9STZJmYkmUApvOrm8cTKRi9EfqPtg/LNLRU4ALznPnyRqdllGC9vJTB4lKDF/OQ8e943iDwBxM+xAXUDPbIUR8tAFil0Wc7a91z/OPLAEA7NgGVMu5JfoPhosgjAPgN0l58fmfyRhuvpy4F5gWuS2UpmQyuc5xtt6mztedWcJFad36ZiQgGZjJdMgCgAbPzJFc/fRGrdGe4Sdb7VAUGt11M2WMlOwMVi+mHLRjQ6z5fYeqzazvGdKhYnOSwdCKtBhzbi60/Adct2f743LGobsPZeTVuF4DPF7pDV/TRAGM1ugMQBjDikwcPpNftSiN2KbUEIKA5B+2/SNqBat2BAUgmYDOUVhMpwM5sQJQBCA1ABR7KAUA/0Ipc8GPaaNCyQ9+7CboE0f707FR+/4ffy/fHF3zERdjUwCRUDbG5TOX+/U9kOlOTggefPmIK8OXFG5YLbCQCgM0egT6AinD37Q+HBAoB6hngoTdwTMgWtP8AUtywHGADEpiJQl4znFrq74wA36fthnz66JE86IQ8doxd2gDOw5pCLFFbBoO+wKUX5Zw01OREgjGBlMPmhAAgNAC73Y6Es4kLwPT6nUjdjsHZYjEdo9LePd4nx2JbwIg6s87A4p/P5c1gQg3Frx6/lJcvXsjLsyu5uryS/ljvD/MQ1BMYgbiOpRLbKLZwLrHZcWpd29tl3LI9A6xaqk/l7m0bcRUBQGMemNaOzXcLp/W4VFd+qu8KAKhgG4BhAHYx2Oxg6oJhaOYf7L/ojwDr1R1YzT/UlVu1BNUtGAxAana6lH4DAHkPHofUc7db74vog71IJr1bILjv0NbQPyRQUfTxTAH4yQwB/UwmMLdBKnDYZD84v5zJ6empvDpXE53rsboEm1t1Gm9+LIBL5Rb2ng5cree3GU9vuzFQv2zbzbfpS/nw2mNeXfsuqO+pwRXcNr9+i7TPqG3GlEPV67P1UqpZtmySVtZushvDkAZZ/3FMqzWmRXlutNuaWO7inVUFAJeZfuV3LqvjdGwvv5Z/BK+bwQemi3I3Zxc4aZyTExOvG4vWkX3KnsM2yNY9JdqbmWgsHefiDHDws3WQCwCuxCOpHwDL6dx8DQi0TLhl7MaxBbEZ7DpSasJia4n8/mmScOn1THtTMxkQf+S1I2xAAwC8Hatp2ARZBHsAcLXJZF96tiGXTai7AACtVFmmwPK9q020SQrryiK22vl5narKwFNvyFlz9HsGAM0+PCwQqWWa0Rqtw20BvK3rMaEEl02wy3cqZEi6w7iwz6kTpk87TaNs2YvaTZ32VAUA9O87M/en2jtw+a6vW7+PH9gF3j8DcPNxTl/V+oWIr9GaHbfLAEAAYJ1AGW5FAGC7IdTaawZqDpAwAR2DaSUFmCnBaTADAFDnEX0OA/jGYU/6g4H8r6+fyp///Gc57t8ygFiEygBEQE6m0ALGGw8lbgKci+Tg3j25vLyU09NzXg8g4Ww2lYbAfdcCm0aiMYL6QeBBR9M4lunEAaYEVJBmPCWTENdAuXu9Lpl489EtAYz2YkLX3y8Pm9LpduRBW4GPS7gOD+BIPJfDwwM5+ORTGQ4HcnZ9w+st4g7Pu7l9wzLeb8/kV7/6b/IvP/0JAb/YAUMwGTEAEPUbBM5JLVSgNJlzHQCUBwCyHmYB05m/f3VOU5Bnx+dy9OqVXA2Hcns7ltFcU4mReok5YTbXn3sAsGBALAEAVxYFjtmaMABt3ktMvWxnXccDY+StMgC1DUeBMvayACBSgBWIB9CH1OEF+4WmACMV32n/BXO2dwMAmQLsGIBcQFO/UwFAE/X2n4mOhzkAoLL/oC2pgT4ZgC4FGP0VwDj+Di3P6Wwql28Wcn5+Ls9ObpiqfnWrTA4zqUlrf8+YfzdT8w8LAPTXLHXivLJ59928q+1jwA8JAOR8l6nYJBuN5gYYO9P4PgUEl7XKGGeUkET8uDAPcFplBW4GCP/QAcC6/YTgncfgs/Pz4tzcazvTj7L3X7dcZbhL0fXsvISxl10HZjL+8q5TdO+l/pCYgWo7TVLlvYxOf32QxMoZABAA+7p1h72HBOQzJmRD4/PETCSD92C+p1bwVPYA4LrGty0AaNdOhquCHYt1DEC/fGAiLH3W7IAwgMy63Jj7je0gl+BAVaQWdt251w4GawDAKuUoe56sSYgdP8ss/I1RsKp9sNxhs9VbpAFYFY/Kph/XHTgTInlJuym8boFJAlmBFdKL/foycJABgmfhvo4NWQ7frA+oweDK+5S1C38xVrfO98enNfBDAQBXdvgo+gsG4D3pdjriiGXUEFPX2SmBri41/sD8a/D3XhyQAdiNlerfisyFVJmDPgNQmUoGOKgGYMz0wjCVkXDjmPWxSdTidZACfHR0LP/9T3+Xx0+eyIDMPOxIKhPO+idMPWCucXjYkR//+MfU+Ds+OpLnz1+y3LfDsVz3r2U20RRmpPXig7Reao15JkoEImcBAQtIOPD3uab/EuyIQjk87AnSpmeTW6YMz4YDefDgofzkfkuBOmqqhdIf9uluejOeyief3JMHjz5nyu2L15cEAFuHD+TTTz+Vi8G59Pt9edQL5de//pX88idfkGnZdBsDYG6h3C2mAIcSNbT8jSDie2KdYGGElE+ATMnOuH5Hl2Cwspzr78XVSI5eHcnjV68JBJ6+GTEF881YxyloB+J6U1GA0QLTbD+pywTcNEBOe+pmC6w8sYfty0IxndxhdEW3x81rZGg6Vh3bk6UCuwk50RByC9kiABApv7hOwuRzLtE0CXEmIAYAQhuQzD9qCGr79QFAav+ZCzAAfIB+0AB0KcjKFIxUFDwbsIuyKIwBmGgruYU1wiLV/oOen2MAOldgPP8I0ON0KlfDQC6vruTx8YDt8PpmDwDmz89F7b88Aqk33+8BwGr1tel4VO3qVY/adiy7qwCgAQVWD1miQmpK5ACNbCbayvisG5R1Prp+y6SKGsM+AyDaBmad6+NYAwDz2IF1rrUNkMj4oWDBV2UNqwFSvbqt82wWf+nP5X5XlOGC8pSx9uqWoex41GOxKWrx2daH19V1UT/PrhOTay31h4DAOeJASIfgk6bGO+asV7wlje4Eclf3YADsVYgykABRcN5ih3Tjn+0tcJlL8DTAGt5lDID5hw1ESIaYnAiKlpWiWzhyzwevAVjWqLLf33UA0BYKhah0AQCI5/QXHEX1UgUYqTxo1a38vONzAMBa96/gtItBL6G0u/pL61kH3sIdhGTQdDvoFZ4ZzLkixnsWWCsLQMq+n3tuThWKtnpIiUtq2TXLUrD9832A0P7ut8f8974HAMvewfv8/mMHAPP6sQJGYQJoAQBcSgHOAIAAoHqxKMAVNtxPTS1shgsCVnFjFQDEe80yAIsAQJQJ/WccaGrsaNGUx4+/l//3j98SGLiNOtpMGo75BofcGDDZjEDD4b2O/PKXvyCcCK27ly+PydZrLAKmFg77YwJpcALGfUbDEVN1MbCC4Yj0RAB0DZeai1RIBDyIeQiIgUXYaMiDB/fl4cOH1EQZDIYyurwkIPgPn7QJpC5G1wq8yVSOjo6kPxzJg4efyMNHP0oAQLAJW4cPpXfQk8vBJd2Nf/ywLb/+9T/LTz/9hIAmNAAJxIRzV7/qahw1NEW5AWOHKNYyIh3Yab6l0hvLACB8kHHcdB7KxfmFPD0+l5OTYzIBnz59Sk1AMrTABCQDSxmTCGj5bjKHl+8oAAAgAElEQVQ7R3sAsBwAtHqzuKYKAEjRbabKGNAnNPFoRqrNVwUAJOBHTb9QmpGm5IfQAHQpOAQKadajJiJM+UcK/xoA0OIzW4zZwssAQNM4TL5fAwCSAdjQPnd9E5Gx+/3xkCY8b0ba19AOlxe1q/VdFlu8z3ll9/feA4B5dVor1uYFloEKvw3Vu9Z2AOBdabsfAgC4Av4lmqQYJJcZTUkbyQCAMC+oW+cGAC61ix0DgLsaJ7YBALVXrDJvavWHGpJddd+DzSn6sxgAXCZqVAMkE6bali/CrpPnRrzu0lXrYhsAkO/XAWaWKg9zHJ3TU0Am289wz3R96+rdMhYKGLQpkJ2m/up9lACg/0dsvawpmAUAkUEAbWprg7NMAPqDBQDL2mnVBvW2GIArC4WKIuFFgFPV5ymrl6LvqwCKRedq49SazA6Wpt1XWq6aAKBdz+qryCnIjstqB66UJ+uiS3ZJtcFT46k0rc6vg6rvLbVjL62p/AMKmBhlV2t4IuN1AsuUqaFnIfU667iso9zqTslyG9F2sw64LXuGXXxfrD24XYC7i7K9i2t8zABg7o6kTeBgA4VgtB1Kp9OREIiDCJl/qgGI1N9IDoKGxAAAIwX+egDemk3VAHQuuACiwmCm7r8BXEnXm4AA0EjGBycuDO059A/TxruaRfKXv3wl/99Xf2fqqjR7BPrEBRLQCeHwE1sa7FzdTCPo/sHQo89nu9+7zxTbszPVEGy3u/w5Gg34d+jzQQdx0O8TKGSaLdhULi5qtRR4hBYgPgcHHToHA2CBq+90PCSQ+g8P7snhwaGMh2805XF6S+ByOLyVzz57JA8efUYA8LI/Yj02uj0ZDYdy+uaSrsA/etiWX/36V/KjB4es75aAuRVI3EB9glmpZgzgaIGRBQ1EaByC5UVdOfzfpQhnATswsGDXgPoNoiZdh19fDOTi4ly+f3EiT548kSevzmU4HMoV3JOhCbjQ684CZRwW9RMbP8q0AKvOB8V9ftPxaHUu274s1RiA/nuowwC0eQXnA/jTFF4AdlEKAIa6oG06LcAsA9DMQWj+EaFtLAOA9ve44dyAnSZogPbmXLtVs0cNQUy70N4PgGH0x4AuxI6FSuBbtXsALPgMQMj5aCqwBvVj0VR5BQAv5PHJSM7PzggAwtzndqaZJXjrurjdA4D5faNGrFZpQv2wGICVHmnpoN3Ul7lg17+/nrGTMWjTm3vn3T0A0AETMB3C5pYH+Oi8bMCFrjuKTD7S9eTy8WVAWQJgWPyeMMmW2012vbfp7LSDV6hx0KYZVFaAhWNqVViPFpU5WydYK61zzNV+UK0/Zk048sxJq4B5tUDNnActlYLc8IWmjFa9QJJ54WnSV7l0WRxmzcTcsX38wx+TVsanzDo7O/4lklwZHDk07UK0Lw8rUAAwTdkHoId19HQhCQOQ9eAIVow0fNDRZZ7+4BiAVRrBumPsxe4KADR3FrtuXQCwCDm3Z3jbE+U2ACDK6HeEJQDMmXeUvq8KA67PALTr6Y67c4Jcc5ME4FnpwLrCxfMvpb7ib070O5kblmzeMzfLTDzrBmEuiDLX2hQATOp6QwAQC2m+v0z9+7sg2e/895swMv1gygdT1+yU+MDxHgAs7SFv9YAfMgCIhT6MMQAABi43wADAdqzMvl6gGn+9OHRmIA0ykgAAApBog0EHgMExAAEA4ndzAUYKsAEJ6P9gBPoAIFTmELTAdMIAQBx3eivyh9//Xv77n/9Opt48bOt4FSkzDeAdQEAAgCgn4gGUE30W3+Gcbrcr93r3+Lfr6wHPB3BGgOF2xBTEdqdNDUF84NILXT/83cLSdqvL8XA4vGYqY+RSbQ9aAOCaBD5n05n0GjPWZbiY8vkGw2t59eqljIYiDx525NFnX3D3+s1ozBTqoHdAwO3o9DVTkX/8qCu//OUv5bP7XT4HmJaaygmGFgBV3UFFQIXyhI2IzEWkBRsDEEBkCIYkxmSnOZeM4S4VQ92DA7keqekCUoCfP38u33z/Ss7Oz+TV1UDroNFUJuAeAMwff9bMO/6iBuML5z03TwJ0twAfx9n446cAE6hdCM09AACaCzBS8BMG4BoAUIF47Z/slwCQnWs3Fsy4LlOCAfDhXk4bEGXLAwCtzH4slgUATdezDACcOQ3AcSMkUAgAEED0s9NbOb+4kMuBuWTvAcDlhrdnAO4mEKgGOJTdaw8AltVQ/e91fFnOVPIBP4xX2HBI1oaQVchkYCXr20RaQZlGPkCWt6ZcAfQWjn30AQKABmJWTS/mcabV5mXobQuWVQEA03U+AJ5yGNXWjz4jrArwh/vY+rNqy8x7fsuIqHqNsuOsLWZxiE2BxjoAIONhj/m5KwDQv05gzNAKACDKg/dKbW+vKdDID5uLbtOf63aTvgnig4VplGzWYHczIZS96LvyfXbws8A0XSikJQUTzEfa8xuX00gwrZtsqlAJA/CHDgAqAFdVcW+5FfnvowgoLe0TGQAMA0/2PdOdyHuPVUFZLER9Lb28PmAgW90Bz57LqMx1+1cCABacaM24zA152Y3Ye4/eApGGJBlAGOMb66eqe9WaB7QFY94hZQCjAcT+O11hszrgNp2sFcjVT/mkvf7dZMff7PXKvq/75peP/9gAQH8nzg94/BQ9vutYgTmkr4IFF0Tax2EKQDOPeMEU214o/EkNQACBgaYkEgCESzDOAfMuUC2RrAtwFgBECjBSh5MNI7chQBFgAk4dMoWeng/kv/7rv+RP3z/lGDKB9h80yZr6E+DfdDJhiiqAEbDhwEwEmw5mG5PJrbQ7HWmFTT4fmA7Q3lOnsVuCdvjgvE6nK92eAoxvLqDRN5Wwqa64eHb005vRjaYMg+E0n8sDGHv0ehI3GnQVnt0OyTi8h3u2WjIc9em6OxyO5OHDB/LwwacEHm+g/9dqySQIaBLy+o0yEz/79EB+9o8/k8/u9ySOIunguVC2APUfSztQ1iQAQF3QhCw7N4HACGzGmuLZMJMQNfEwd2WkYPhj+ERC6iD2b+by8uUL+e7ZazIWvzs+JzDYH2sKxsRdzzb6ilKBywLPqnNGcW/edJx5twzAlfKb1p+Lj4xNp4zAFABkUAvGhBtWsbDF+2tGeM+xpgAj5d4x9gA86++q3eczABVwh8svNP4UAITrrzL7dIMPqcG4P6/nAEAySwEcOgagaQCadlbiYIx+6jQAswxAuDGivxoDEIAf+jP6EgC/KUXcF4L2h37Uvw0VADyfyNnZmZz3NRV/Mtd2bONW3ji9fZvabu54t2fvAcDd1Pdu1nvbxm13pe3eFQYgNh4snuQ44+LK0Jn52bhkkvMWl1scyvHGW6f4DEDGQRmt+dy1iLcOI2veuc3qPbZlANZtd5vOd/Zk9e6XN3/XW5dm6ieTWbaLvusDfel7d6nddH+uZiRZuibOFNZfA1octOnzGNBn7dMAuLrr36L7J++xYIMycO24aN2cuA2v1Odye1whTrn72Xxt3wMAtPeS/kzdhRFP699TrU3EQQAC/Xdsv6+sTfcAYL2muEsAUBeY2ukSEeg9AMj6KE6tXH5f0KBbN9CWLazsapsCgEWmLEWtKnufrG5AGeBXdF0ML3UHZlzLH8jqnF8VACzrXb6G4HLd6KLHylRczy4V2NyJHSU+T2+Qzwt9xsxOmQ8AZnfDTJQ2YSxmwLw87Y+y4Gh5J23XgcoeACxrc8vfL9cX2hmBn8xF/ACDbroR0mHb0u31CDBFmukpMQAFMM+iuQJ/kab8HsT6s8MUwXAJAARAoQxAMI/UdMBnABqQgHbTBFvPc+NNdnQ9ABBA3R+/fym//8Pv5cXltRp2RG0Cj0x7jSIHMgBQUJMM3BOAAthrSBkeT24JtHVbXel1uxIEMYE9sO7AECSrGhp7Uch66B10eZ3+labwBpFeDzplKCMARzADp7MJy3C/2yVzEjAF7nnTv1SNwMMDAoFIGb64uGC5PvvsM4mjlpyencoMoEuzKYPplGnKVzdDAjyPHnbkJz/5iXzx4EDrmSnAkbQa+nxdx8SzFGCCOp4GYBjDFAT1rxqJQjZXQxahicaqSYjV/Txo8n2DCYhyAgAEA/Dbo3MCgZeDKZ/r1u3g7gHATIeqyjyvAQD6cUNjMWUbbzrmrQ8A4v1CG7IIANT+BqHtQFqOkRs0Zk4DUAFAugIDREYKrzMHYQr5SgqwAo8Enb0Fls0rpgGI71X70sA+NQExxh/6VBEACA3A5xcTMgDPriYyHA1lPNN7FsWVrKuKC7564+ldPXoPAO7mzdQDRoruuQcAd/M2rB9bKi9M8bgR6UyTqFFKd3LVLLUNZwPoMI+b5IA/JmRTgPcAYLX35bPwuEFVgZXnAIBqN1hz1DomX7KO8sZ8//iiTOLK5Xfrz+zGNIrrryv9VNRN5p8sAJj9fdtK3AYApL6/2/CFhNWyaU41ANDmawM2jQG4BP7RBETjUoyjBgBScsYBxyZZY2vduevAyfdubb1PAS5oMStAX5Foo+VSFwRT67TmdEdYUzUsIPTvazsvfgfKMg7ZCDwWWhZQKusQm3TCsmvW+h7iNkufaoCIDwjl7TBly7Di7rut5oO7QRY0s/v470kH2mVIIXtcIRPOMd2yz2O1BC7BNp/GLH/XxzQYDaxa6Q+2I2iMC68+lxyAi/qX1V/O87E9ewtE1l8WkXGUaHMZteAlYTaWkELni6mCgTbzeTtufn9KAp+C61UPh6u168JJvEKqe35VV7vvxm2o6kK+4AbQrrsrn7zgxXdJ0/FYd9yCOGKKbLvXJuMscEARACdM/N1okZh9AEi7R8agS/kNI+nGSOUNJQ7UpEJTE2EmYBpiqs0XCRiCYKaplhjAOx8AtJQKc6mdhB0CT396cswU4PPRmG67i7ilTKiwpW63SWA2ZznjVkf6/Wuy1wDwzSdT3gtgHABAlAUg3mA0kpubEctKEwT8BOOuGfM6thkzD0KBWQdShSfTKa/HFIT5VHq9HgFAHG8mJ4PrK7m4uJRep0U3YnzgsotnfvTokbSbLbm6ugI8wue4Gk80Vdl1wPv32vLll1/Kg26LZes6zcUO9f5C6YDVRRMIHbiacD+G/h81CwH4gL0VSBi7+nHmIL5JA8cYMAkD1IW22/F8QSbi8UWfDKy/PTslc/HFRZ8A5S2QYhEytljnJWYg1hfWbVxtN2dvOh6kI91296/e25dSgR1DFhQ7ArMZBmCyqeLGcUtti6OA7awVAxBzjD2m0acagHifANwJvMPMA/9vqLlNhHkCgGAE5i6APwXqACAyVRhjARmAqumJnwQCpcF2SlfgUME4qzem7Bvbxo2fOJ5/RzaZC86RumNi3mbWM8WG53wuk0XI4+ACfHF+Li8vZ3J+fiYnbybs/wkD0GwLq1d7cuS7ec+btsekp2zwZLs7pc6m6aZ3fTfvYdPSbXbeunrLbgRvdocfxlk2nQSBrgMw2zBu4HiEjUg1K8PsY5qAkMxQ0E+ZyEspg5kNK6xbOB45KYayWrX3Wp8BWD2SLivDtt/XAb2S1N+gQMt828LUOB9172cssR85Lcai9Zsx2soykbJSG6vFKn5/yw7Nd+c951VtVQAwLz1b/2brGZXmYczoMXLTe+Zr8uIdKlCvHxIS3HXUiASZDYHA5Tv5u7f29uvaH2MRNzD+dLEFpMO41vQZgHZAjTaXAFh1zvGPfRcT6CZlqzrpYqGz7rNYYwihDUQpnj7DxEAA/j3DRckDADd5vqSBveddYJ8Bpm2hWkC4yhBcHVh8MGVXGgHZuv6YAECfSVmq7WiCpAXAmAHRRThckiJcAHCaXXrSD1cAMNdv5tN0sPTYeWXlt52TmdNwyGo52kWt/EXk+LL7JNfxUpWTxWqdjvsWAEBLMa9TjJVjP0IAMH1naUCVPHegzJ8gDqXXO5BWt0lgIHTzvg8AknnmAIjDSFNtTfMPGnU4D4ADUg1TYArHAfDDLl9DmqKmGgQSHFgFBqEFFnkAINJmf/vNE/nTn/4kg3mDbrtBp+cADC0v+jpSgNkPAHZFTQJqYP8BeMBoinaapDg3GkwPvpmMZTrFeep+uphpIAIAEIAHFhd0Ne6qW/CbN5dMSQRzsdmMZT6d8HgAgKgfpjRDI7B/TeZcuxkRAMTfwGwC4xDH3T+8x/KBWQhQ8vJ2IhMwBxHgzhfSbi3kwYOHSwAgAFoAgKi/DhZFcSwtB+ypyYOmUyvAo2nBQYRU4IgAEwIxTdEMOStxTHMmKrOFpjhPFkJmZH+8YHkBAB4dvZLHJ5cENAeTBdOm6wCA27LW1/fnavPr6jXqBe5V46d1Zc0CgDzWGWbAPAvvy2emcC7mLjwCZADOc2lCv6/VknZLOygBOwKAygCMXYqvAYBg4PLv0JAkwKft2wBAMPzQPvR8MAR1HrLU4NAxApsOXDY3bJbJAwFRFr7nHAAQ35H9VwAA4jnNbRoagADGX15M2H8AABIYdynAU++1VW1X7zY23LQ9Winrtcut5rqck9/F+mUXfeldPXfVsu4BwN28ER8A5AYEpC+4UQHX+0hajvHvPMqo+UeX8PGEwN8MoBHNhfQnAC1dj5ppgPbPjxkArAX4rSwA3+/44xenCADUWDGTYpwhcAQFCxkDlLIblwaApXX3wwAAU8mnPLwhHwDUuX4lp2h1KWVAnwfoFQGAvpZnnoFNdo2ZpAC7DVLwrpAZ1GiEvQV2MLFryY5eU0/NGGybDmd177fpfeqel53IiiY2pCSt+5QDgNlUDB14zfVupX4yzLVtc9+rTth166/q8VUZW1lgMNXqKq7/PDZVth9mAdaq5a56XFEqcxGVuep1Eyq/G8g31fITjwFY1BeLxGh1YlmvG1EUOCRnFTAx7boIUDiAehVjDL2sBmAesFYMtmlgY7qoRa0IKVi8P1ND012+JPDKSSnOe4cQY7b63QQALHo3VVPl0zKlC66dAIDVG2zukWZHv+Vltj49rx37AZW1wwZcRWEO0Ayk2+1JuwNATQEBAgGNCYGBQ7CC4pjaf3T/dWYEcAEGwJeYVMQApiJpu40euIoCSDPgoEldMW2duL7O1QCk1BXMui80/vC5CdpMSf3Nn/8m33zzjcwkojnHHHqFh/fk8y8+p34fmH7Q3kNqLwAqCxCGg1ESBwAggzMvADiCXRMsGkyTzIB3bU8AMVG+8c0tgY3DT+7zvOHtkOUB+Pf5519ItFADklZDtRCBZaK+oB0IBl2n1ZKf/vSnZEuqBuCAKcZwDmZKZ7slvYMDeXN7w9/nobqlLhYT6fa68ujggABOFwsguC079lUH7spRJF1oueF9QRuw2VTGFlKjyewCKNtM6pi/x2r6wfoH68ztzs7nCsJOJWRq8+0MWoYjeXUxIBDz+PUVy//89FIGw4GMFy0dbzCG5MRYfj+uCtSUjb3rO0Vd4KXeQme7suWXnIsYvAO+BzMHceUyDeXZjP1DFjMCs3i/nXYnFwAki9WZ77TQX2HuQUAwlLYDGmHKowAggOCIzFEutB0AmACKThsQ4zz6TRwosA1mnxnN2FPZ+M9+7QDGrJaRAYAcg5zzrwGC+O7WgYT925h9+cXVTAHAq7GMbkZJ6vlskW5QV21Xfjm3HlhLL1C3HWYvWK9dlhan5gHvYv3yNvpSzcdcObwwHqlIKNgDgFu+AbdxYONG1HDSIaGaj7WjBsehTiukFAkyDcgcnk2p5Xs7GTNdcAJSPjYaZgE375AqiPaGdS0JAVnzw2TnPr/f+ZqIGK/w0XftjncMw+z733YduxWIx0LmA2T4qqqWn5+CueXbrXx60diQuOJyfikfI8sAwGyBVteE69bhq2N81ryy+vu3a5U/U+VK9A4sYwCmc2MBAGgZTZYpZBlyNi4WECayjD57r4gLk/jT2zC0zcREKzBhCaokWsaHVFDflv7LOHQGI7/bPQBY1Ej2AOAm3Wfzc9YxqfKYgVUAwLzSfAgAYLWg0mnflQCARRNEAkbNlxekdSfSosnF7uvvHPkiw8l7cAs6zsE5LLcyE45sgJL3zrP1qQswS512i/sC1+mi6cZvr0V6g35ZfABw816Sc2ZtZuAeAMwdFwoWLibNkAUAoxbMLzrS6baWXHxDGRPQuhep62+vqdp/3VBNQ3wAkDv1SC2EAQe1ewJpBpo6iNRYAlBgFDmWGoEPpxUGjQ8G6oEG2JOGAlejRoups//z91/J06dPZRGqscdUGtTS+/d//3cyAH7729/K+dkZAUBeZ6FOf5MxGAIzgg50z0V6sDPLgJ4f03lnYA0qE3I6RRChz4jn7r95w+o9uHePPwEAggGIZ3r46KG0GgD9Amm6VASk8AOoub68kjdvbqTbDggA4r4A0MCi63TaZPcBRAxjZRqeD9RtN+og5Rcgi9CR+H67rSnJrkwtp+UHZiZNWBwQi5RQMDIBENEAJdI0TQMA9f8pQGlBmDEDAQCi3pl6PV/ImO5rc7keN6jF9veXp/Li5Qv59sWxXF1eyc08IqMLAGC6KEpb4iYAIM7eHByoC7xsFnBvXr6CUdL1C8TZANCSDVYzCbGAW+bqRt3QVPxuG+7XgUAUn2YvBOyXAUBl9ClQnLgFNxRQpOsv3Lkj1y/NBZiMGwWUARzip24EaEpxiJ+OhbqsCaQMQNPyqQIA0uRnruxAAIBof2AADvp9eflmTgDw1cUN+9uNEwHfA4A7nW1XLlYtVtuuDDvvQ9sVJ3f8ShfG1YwEbAwsf7a649QOHu5DuIQHAGIcA8CHca3b1LijE6tWbqup41Akqol6O5uQ+X87BUN6KpMp5CymMp8GTnMUsfF8CQBMdG8B5NmGvQeY+X0gDwDUd222wuk84p9XHQBafTl11yy5rzfzPNny+Jv3ufO3ix/fxXhQBbNI3Gk9AHDtBlABMLWcvruuY+wBQIKiHgCI2vJdgll7rp5X8KWclF7G+jkAoIF//vWZS+q7gHPjMjUQmU11495iRsTtMObbmAGYPsBmgaE1pffZYdYF0Nlpp0hbDwuxdZ91DECc5+eJ+9cpcsvJirFuM3But4DY7Sy5bicj20bI7DNt9orxRhFTalsGYFkAs6pVqPW2jgG4/Lz5AVByXUshKsi1Le1f3sSHHcDs8/jn5z7rmhT3dROzPzit7T852iN+mVap1Xq1sh1mHwBcCmCQQoYFW0F9GtjnsxCr9ATTpKpy7PIx68eXVXOU4vaSBdL3DMC0pvPadpYByDkAAB2Ao1aTAGC7A2ONWCKBwy1MQCYEmg6R4gsGYKwgWpvuv6F0kApMTTplBoHhRyMNtHOwAxHMu1RVlAlJqExFdYwnutZSGkLbxTTUVNSbULXprqeR/PWvX8tv/viVnJ2dA91iYB9HTTLw/vXf/pXl//Of/yzPnj1L+3sQE8Cbz9SUA8ECARbsJoJJ0OkSFETqEL4HAxnAXBwD+IND8JgafzfDAQG17sEBr3E96CtDD6AhUopbbbl//77E0iBQMZtPueAYDUcyHN1KK4wIVLbbHbnuX8vZxTnr496DT6Tb6RJwRZmOLi6Ychu22tRiPDzsSafbIcCDcredWUi3qc/VCdQ9uBNHfC/tTP2DAUhmYISUYAA3mvqLf8luqxsXAPTQBYaMPh1rwLTEc0xmDToXPz17I8fHR/Ldy9dydHQkZ84UZLjQOgXgig8ZFwB2GeilUiBVpQXK5p/i8abuwnqzOG/z8hWUPAMAqmueMgP9eZXiKUwJnrL9AABUbT9l6Glqr2r9Efhzph5IEQfQZ1p+dNEEEE7AL2KquLr86nkA8PGTgCH7r2PpOvH9GCAy047VcdrqAz+NAYhy5wGAWHzRSMcxABUAnNPEauI27t6MQzJPAQACMH91MWJfukU2n3MLdhHHkglJlXlo5+8u96Z122H2Ipu1yyrPX+WY0viqykVKjnk376FeQbOASL2zqxy9bbuoco8P7xird4t7dRxqSDOckenXa0fSabelBfOxuKnjFsazhTL2b6dqxjWeAvybyM0YGyUzuZnqWIN5ieNNQzMKMKfxnhngLytZBYbfEqCXaI45k0t3AtduOWAZzI/e14dxXtk63rH288pu5cZ372I8yKsnH2hiGROgScfHIvAvWUcHq/VfBfxL0k8XjjGaU7iideBSeymp/7K2Ubheq4gP2PWrMgCz5TEijD2rAYFpptjygtI2/vzrpICfrx1oDMAUvMM5OJ8xhJOw4t/chiLjDIwLNB5zGp5J/0OGQ8BNAGiDf/AA4NuaHKtq7e0aALROscjRFuQAk2nQewCwbGjQ798WAFh2900AwOVrIuBfRaOSAa8EACxlpxXs5OU9Vy4YuKGZii2GSoG6kgEcC71NPksAoGcAkkzmBRfNYymuTAY5dQIGYFmd5t8yXTTmfp9hAMKkIu9jpi5VNTY3qdNNzrlrKcDZ9mjjKxiAlgJKjbt2S7qdjsQtBex8AJCuv0jVjUIyzggUOnMAAIAwDcHv1OihsUcoLdHrGwCoKYgAKJT1VwQATgIATwoAYmI/HwnZff/1l7+R4o+wn6LBotp5n376iOAa0gZPTo75fwT8WAgA6EAgjwUCdQGDkPpiKO8nDx5wMQAAECYgCPygD/hP//SPZBo8efqYAITMJkzRffjppwwyjk9fKwAZhgQOe1FE7cRooUBjBC3Fbpesw8vLC5mN5wQID3oH0h/0CQCiHg7v3+PfP3lwT4aDgbw4PZXBcCiLENfrSe+gQ4AQgA0+bccA7LWafD/tYOaYEUjXDsmQoEuwAX8AaKG9CHDXuboywCKDUNOtqR2XpNMoADh3KcEGAIJxhWc5G04JYD45PicT8/HROQOu6+mCjMep66Z7ALDmqOEBgAzWLdclBwDk+5mOyeDrtJtkkGLBjPcbLqB/0xDMH2DwGcBHjUjH5CNTED0CAB/duVcBQDUDUcaganU6182ECQgQGU7AKQBoMesmAKCCgLMEABzOW+yPAABfvTqSl+dDAoZ1A40AACAASURBVIBjLMig97VQvU/0630KcM22VuHwd7Hgf1trnAqPV3jIHgDcpvaqn5vXvmzcwrgWBjPOUW1nOtZrRcp4biG7IBKTMMB4hw/mHQB/4+mEmQG347kCgVOkAs9kMnOSAw3IfqSxZLLuTExCljfZfebfshHBMgCIMuQ9010CAN9Fn67eAsqPZHyYk2rqZ2eVAYDiTOz8u62rB7zjJe05axc5a9U9AMhIZGn+rQIA4ixqADK2wfneBqIDAP337gOACIsYvzoAYp640aZp+dD73gOARQv9isDGuwQAOXiaeKfbRflYAMCiYQ4NPHcSLHF5zV5vxQXYDVTb1l/58KxHFD1H+fklAKCb2IuuUwZYGbN1XfmKghBtj+tNcEqfbw2DMO/cbDDc8Mw1Su/lHQAXYPdm+GPJuXiuYEzep6w+OWhXHDu0XZQBmLqDV9ROi3a+UoBTn2IPAK5vHUU7u1kAMIBOGFIBu2AAdqkdB4ApaCgDsNm4JdAE5h8C83seAxBAAlNQI2jUKbjUcu7A0MRDGZrQF4NbrwOaEGQBsDCgW9loAVN08H+k9uIziNoEAJ+eD+Q//uN/yV//9phsIQCstjNNxpLTNoP5krKJ1L00cBqCptUT0zW1If3hgNe/f/8T/j4Y9F1Kb5OA4i9+8XOCiN/9/St5dXQks/FMDg668snDBwQgB8M+zzdNw3DuNA4XDTIGwdz74osv5HYylefPn5M998kn96V3eEjtvNen5xz/D+7fky+++JE8uH8op6encnxxRaANKU0A7Q4Oesn7oDurS6XuxMrY7DREtRibagrSRup1BFMQdQGGViDqme8zih3givpSkxD0QjWHACCYMjCTnV+JyMyidtJ8LjfzkM//6uJanjx9Kt+/ei2nZ6dyNhiz/m5nYFvieAUSbcPPNFP3DMD8/mr1jWrDe2lEjknpud1yLLfTZ2o60223pNVqSpOajwDDVAICp2nqr/ZjaHAy5RcalQCCEXg70xAAhdQAJCCvDFE1kwFjEMxTFeE3V2D8zsUZGYP6ntGG9G/KILSPr+GLxZUtqKeOAQhqLvrB1DFybl2K782sRW3O59dzefnihTw/HdA4Zzx3jNS5MTP2AOD6GWCzb98FWHAXAcDNaqvOWQUbmSWxVZX4rE4p7sKxfhsz5l/oXMyxcaHSFjq/dVtzzsfQutU4wp5A6zMFALGZN5bRZM7xYzyBtMBMbucN1QR0jHbTakvjz4xWnmP0WSZVAjQY0JchGCAeMULDwmXbcP4rWceUvYdt+iG1hCvo5JWV4X19nwcA+o9jUhPr6ghbxP4ndf2tudD23rdPXCkDAcsYmEV1WxYn1V3fb8oAXCmfVw8+EGvAX6LRaCd6xI1cZp87jj50nnRIspkoTh6IMkHY3FZNcgCAtmFgYyPiX7yPy4vL9w8AvutOk51MfUqyX5bKDSexfc5/krLrFCHzeQxADpReP8WzlF2/rH7venCRBaaS9+WYT1XKj3N2RREuq891A1WdSSodPL1dOA8sSp4HOXtrPmX3tPpbl0izdidoQ+p28t5qgGW5eoMbBw7L6n42OFr7qlpveVWfBwCahtjK8Z6Lcf5rVCZYlvmbHJthL/JYthO/3WjKvD5TGeC4aQvf7Ly7wgAsKr1pAKLW8F5hLMEU0m6LQF8TpiAR0vwUAOyEEx5DADAI5MC5AFsKMFyBmfILBiCccWMFBQAA4nikDKoZgU7kIOXh70UAIAAnvNd+2CIz6O9Hl/Kb3/ynfPf0KHERRbmSQMGlBJirMFywcX7oUn6gCQhgAuYmSCUaI6335oZGHGAsIt2w3+8TvMPfYIQCQGV8OyCrEABgG2yrtqbqWnvDPKfAiktJAdNgNpfDe12m/IJ5cHysph9g+nV6PV7v9PyC17n/8KH86EdfyGGvI6enZ3J6PSBTceJ2OAnudQHIKsBKQA8ai8FCU5IdAAiNJD5fBMBHGZj6e6oJSIYYzV5CuhdbgE2A1v1u7VYBWURlmjKFVoDyjkVTry9uJnJyfCJPX1/Iq1ev5MnxGZ2WRxO4Kk9oIsJ53TH+E9Mk7LBXENSvMv8VRCY1O+xmqZably+/eJreAtROFybYf0JACzMY/6Ou7gsyUsHQ67RiNdsh8K4AoKUAs9+Z+Q4APOfuS61KlyIMph8AQAKETMnX43wAUH/XFGDTAiRLB+1JNLWcQbln/mFzmg8Acvx2KVUAANmP5hPVkBRN1TMA8HbeJqP0xfWc2p8vzobsn7czDfKRKowPmKZV2pNfh7t+d7tph9mrbNYuazb+wsPL4oRd3OfdvIddlHSX19gDgJwXMimzAACTDQgnZYC5z8zGui3VPG05CQvMb7wOcwEcAAjAb5oCgAACIV1BM6t5g5vhYLIz/dctMDHuaFnyN/wxbynzL6NxmzH9QLzhfwAC6kC+eVy6bR/8mAHARGIsZwG8BCznAIBV6tUfm3j8DgHAvPkqmw33IQCAGn+7eSpj3pP0BWcaoseqJAw+VgdpXSgTUAQ63GpKqZkHlink4mtsUFLyJAUA7V4mI4SN9EYjPFxQG8WlslR56VbIXQ73u7pW2TCSXZz7zJ+NyrAxAOgaREELXjfQ+uW057XnMrZHVaBzo2fe0UkEMHPSL/3Lb8sALGNY2QJ/00cqC87s9Wb7lQEydn5Rv8P8m7d7kgUAi8Lgsv5cVP4UMFpfM4XAVEmFIiWx6scvo+/Ei/PnOdoV666b7BA33MJqkTKkOOC6k4vGESvLyjji3RRlrPopm8BsrC0C+sHkWhoPEtdio3o7gLi2WUjVJ9juuLsGAK6k2zuAGinAmCMjgH4w9Tjsqrg2U0cjiQNo2S2kE86ojdeNFMDrReoCbIBflymIsdCVlimFAKiQQqwTtgGAkQOETIsMAKCCTcsagONQd9T7YYc7+n9+ciS///3v5dnxuYwnMOwAQAKNMYwjipvASCCORQ4PejBL5XkNifkirX+B3ffw4UNZBAsy2RAj4PlGt2MZDAZyMxxx7G40Fmp20mryOFycAEoMbcSIDC30ucgFKM2oRWAN5wK4wIcMyk6LYuRv+kOmTMedLtmGR0fHvO+nn34qjx49lF67zdTgNyO4AM9lEcWst6lLsabmGjXdlNll9QrNRS6U2vgeAKyWG0xAurpCRJ0uwSHrAExAAryhMrdg5kAAkIzAVBfQGJZI8aQpCgFVZQKi3MPJgimar69HZDh+9fSIZg0Xb5QJaCYi81Drf+pt3VcBbMrmn+165/Zn77p8SSDtALh5w6XWQLtxSUPRMecBAMIUphkzBZiu2hkGIIFe93cwRwHa8Sf6u0sBpgswAWy0E7x/MP+gDehMPyBDaBqDDlA0Z2xlAOpGjh9rE1hmv7ZF8/L/AfihDanLNbQAlQGoAKCO+wQAZzM5ul7Iy5cv5enJtfT71zIyANBSs+ZaP3U+u353+fcui9jLSlx9ri270ibfl8VXZdd8N3VcVor3933h82fdZ23D/70xALPtbNt2W63OswAgNiLwgakHNuDAcCfzL9INuU5Tme1gAJomqd0J15pCFxRA31gBwP4Yv0/UDASpwWAMUwsQ4IICejgvu05CKZCdsJzuu+r2i3trH3FjHIBCL010DwBWawfrjrINSsZvboxXWVxfS261vfpjF+K4ep8ME5TrVO8aOSnBZWYtnOs8QgmZiznF2mTMrU+USutrKdW5aiVlXKX13aR1lk0BXnZtdmnzzusgIek4bUeV6tGPnce1AWIWl4EArWNmSLgFJv6eYkQwJhM5OdkDgEupf1Xf7dJx7xkAzGoVfkgAYDo55Nc8JqCi8K7qeFWmvVZ/YKjXSpbdYtPRrArwgzu9bQCw6Gmq1u+mAKDtFNUNgLPHz2Q9AzL7fMnkYQFmZqC29rYoWSzVBQALgdYKwByB8oK12zoAEM9qqcBV32e91r390XcdAKRzNUA2+n80JAaY12lLq9MiABgjpZfacJpq2A6mBAB7jgEIxh+BJgB/0KsDGAdGkgMAwQAkgOgxABVYdK60DthSADBN47NAyQcAwSz7zdeP5a9//aucXA4ccKA7gEmKBwC6UMiWg4bffLqQ0ehG5mAAzLQv4ZkPej159OiRwO0YQBXYanANHN6MCfTNpzP+DYyELjT4Wk01LJiottpBtyPdbkfQP9EOYzMzAReK7sFTXgf3xP+DLtyGY5lMNVCZB2pucHx0xAULFjdgBn768AEBmJspnIrnMoZGClKhG2AUqpMy34eo2HFEkLJB0xUslA47YDgiBVukSVMQrdMgmJGRCQDQgF2UB4w/pgAvXKon0ysUDFRmLgBBaMmB6RUR+MMH0CaZgItAptOZXIIJeHIi37x4rWYNJ2/IcIRGGxZgBAKxQPsBAYCbBPLJAocAe4MMQNXm1KA4dY2vDgBaCjCBYefyCyYfAGwDAA0gBgComn7K9AOTFB/8UOafA/Ld72iPBgBqqn262Z4FAG00tYVSagIyZz+xhXgeAHgyaMjR0St5fAQ37TcEAKkBKE4DcKFmJHU+defmOtdOj90WSNkDgJvV+/s5q3Kb2pAR9vZSgN8/AIg3Bs0/HadgwtXlBhbNrSIzuXLawo65bMxi1EsWAKREx8RpAk6Emr2YrzjOgIHMDQgnsZDVni802nNA30rAqn/3gcQE/MMXBe+76hyx7Xv/GFOAywDA5RGgWKM8r8+iXfh/RzPZFQDoz1MfCgCYNQHxmZBWz2UAII/zmID81cW3/nxpgCTjn4QpqDGpZR5go8AyiDhuiIc9MH4Vef36HK7FygA0PZKqHa7qQP6up+eycOKuMAATaKtItL9IWy2zA/YxAIDrBu9NAUAf+FvXprcFAKsCeVUZdf6gzF3/gph9VynAxfVb1pOspBv2cEsNME3Lkg2oovFmUZMBCCaXDbRcMDqIueriKN1hW35uv7bq7BgVtYvK42tWI9OlFCcagBUAxvezFNC73mUAEEASNP8I5Lh6BWjE1NdehwBB2NCAHCYB+DTDFAAEs+gwRioqTD+U6QczCrr8CtxIoySFmCmIMBehFl1EwM5cvJgCbM3Wa3b4fhhoqk4/6NFt9n/+9Yk8efJELvsjbm5h/DC3YY4n0wkByUOAdt2eTGZzZaLNNPDHuElmk3tOCQKmFMKMA0Bcp93VwM+1KwQWAADvdzssN0w4AMTBbRep0ACoyWKwVESXgn4LIwMuOPTnInYptAC7kXY8nhMAHNzocyCFCfX82Sf3mTIcRMo4nMCQd76QMdwN4VyMkAZafuY0ONPnBVADYA8AIABYaDHyGSMF9lrhTM0g3M5pK4h4XitGCnDA66JeImgymjMwgT+YOyhbTEFBBaJSILDBco2mDbnu9+X58bm8fAWg5pxahlejKZkYtw1lAE6SVJxqmm1Vx4n31cfXla9qrJkG0N5k6Jh3oLai7hdJqpsCgmjHmgIMkXxNAcb7brrUGAuj0H5xPoA97ce4HrT99H0zpZcMPmWIJsAy04ChHQjAGhsAywAgdtjRPwHkZwFAgoeufwPvRb9UlUk3NTEzwmn+UQMQC/Epn8ecgG+ZoreQ20VEgPn1KJCjV0fy+OiSxj2jGVLQ9wDgNu1+l213m3J8TOdWHq82BACzdbUtMJRe7/0CgGCyY5wJGxPGHQcdm7/mam4VqtRFM9b5ydzLjRACwIYmXtD8g+nHpMH5czgWTf2dLugGjA01Tf3V8YWpv0sxpJMUcICPrUPAxNaPq6cVBlQJAFgAKFZZn9WdRz6m/mTPYm6w6fpE5x/LHEmfueq6rmotpczOovew7Cac9qM8RiBSznPHCG88qPW+M+2wSnvSJ6/OAFwB/7iwWV0X7wYAdMxOBxT6ACk3G5OMBNMA1P6MjUmrV8Q1KMseAMyI/1dt8kvHbcgANADQKJrZRp2XAszBfI0GoL1gnzZuZc3720bPu+OTyFJaA1KgG+XZkVv3KgoofigAYJkLblkA1MhxbcIrbpSaU1hDeL8A4NyJuVdtlsmw7iaUIgCwLFDNpvluAwBWLXvecVkGoHgAIPt8XWb/NoXZ4Ny7CAAicMKiGsYSMJ8YDoZy1b9ONAC7vS6NLjTlbxkAjIOxdLtdMgCRcthz5gIA/AD8daAlBsDJAYDtOKSGhwGATYBoAAFdymmi4cGdQFiLLgdwI5eaeyUdefL4sfzPrx7TjGM4nqmYN7XNIuk2Y93Rn0+lCSCy1SLgiIgBzwoGoAKSqp1HVlWjIQDMARCenp8tAYAoH8qN1MreQU8O220FwqA7NplItHApywvRVF8yDLHQmGj6rywIfI0Xc9bzuNFQbTyWZSZTl4qUSlygHGP57JND+fGXX1LTDKnI8zhwZiYNgiOWogtTB86X8ynrk66/QeDcEWPpNcHejJMUqlYIZmRAN2YCiKLuzq246cSUsbBSwBb1RFDWAX4quqybqHkAILoFNAEBBF4OxkwF/tvzEwI2L04v5WZ0I0MXMNJEZAPX1rLxaoOuubNT8hkEmw1MybVcijcWnnwPAGAD1J22GJsXQ0BrYcB2Sm0s53YY2ILaAwDxHtXNV01hECjH1ASE+YsyU6EJSCCY92sQAGT/hTmISwG2nXhqSeL+LgU40QBEW3EAoPVnHwBMY7a5TGbKdPUBQLQPAH8I7GE2g/57ehPK8fGxPH5lAGBE1uDEaQnKngFYqz2X9adai9Bad/64Dy6r1+TpdwQAZmuzLB4urv33AwCiPBxfOE5h3FHX315rIZ1uRzBvUboiUmkRSBVw43AOjVM3B4JZPtWNuPFkpim/84jz7xApwJOpTKZCKYGJkxyYzx2j2q0P0vaeAoAsm2MoYRzWY5xTqWMSpvW5fB4xEk/+qRA8qkBa3vdFMLzSiuJ7d83V4sf0PdxtADAPONMJfVnTvPIoeUcBwGwcj3UaSSilDMD0OF2na03gnZs2IMYLbFgyHqcGIKKNqQLCbmMTfzs5OZdGI7634Mm2g+qJjlau5DUHbggPVL513ea8KQOwKFxdOHe3ygV2BwIANHtn/9x0giyouQwD0Ee0PzYAcB2AUdaufABwRdfLr/AaJhR57/h9MwDfPwBYt+Xb8W7nyO0YlgFVftv271iXAegDCgxC7P4ZV+1cwxF346z2SbYG6jAAy2ovr15sV1fnxRkXvatAYNXU6LKeVFbCuiPw8vXuIgDIdrFQMe12t0NAC0w0fPD74cGhNFsp5R6AUAzuFgCBEC58bTmk+2zE1FNl/i0UcII7HwBAphJGBKCQEsv0YpiCeACgAgrO7MBFdNbfCaEBCAg7LNfzwUK+/uYb+a+/P2cK4HCs5QmDiOVFqi4Agfl0rKYjYBkGocwEjD0E76HEMTTvnMYdWEpBILcTTfnt9wcEHA569xhEwEUb33eaLabSNpluDrOCcRKQ0LRg5sopqvkHt1+6DwOcRNuVgFqDt/M5yw0zEH4Wqr1nKf70QZ7P5fNPH0mv15XRzY0M+n2agFDHFzqC1PIDgBqJAauYBwjcOGATQKC6JqrGXycWMhU7wYzAHlKDcT5SKQgc0eClIXED9QOtx8gBQPoT2jkIvFTjLWUA2sbC3AXmE7dRCODm/OJcvnt5Rs22754fy8XFuVzPA6ZgTZCsQS0c5xpbMW2z8sK6rDvf8e99AJBFdTveAADZbDKMcrr8OgCQmo7sEwDldNwyBiCZfWAAmrafy4oBI9DXiIR5CM9vKKPXAEBjANqGANoDU9FdP0IZCAw2kGJubQUB+nKF0+7HGXtpyl4+AxCAMj5gAqJfnQyxo/9anh6/kYvLS7m+UVfPfQrwZg26rD/tQYe3U6/JVfcAoI5PmF+4Qeg2DkNN9e22oDWsACDNirDZgDHHbYBgCEFciA0EfMD0x/x/O1nIFHPwIibz7wbafwD+MB/PVFLDgDyLg+yd+IDd8rpzdftiNSpcjTN9BpiZjWRb1bYa7Zu10g/vLN9VlmMXgSTNXLDf9any4/Wi8c4nDq0b8xDHb8IA9NdZ2fawXO70ndQae0sAwML1e8aVd12LyGMA5omXLa0pM+ObDwDiXvY+VlOAU21HDXgU6OdY4bQBGWdgXGBMqvF0AHVqF6NaBgsZgAAAmQJsAdSOU8a2XV6WdcW6y89dAoDcca7pgmqphqnmwPIT1AUAsynANmhnO/RdZQBi0in6fAgAoKXClbXTqkChf50qKcA/FACwsI3USAEmcGEXcgNwHQAwD9jLZaduCSr7z5o1i0mCMWNuzhVgyZrNvHUGZ1LIuiPw8pu8qwAgnTrpMgqGXiA3kzED7Ha3KweHhzTRUKaPaoEBAGQgHqgY971mkAB+iQZgFEm7gZ16BQAB+LWQguoBgJYCHJtjqIcA606e1rcBgDdBm4DaNyd9AoBfPz+V4WgkY7e7DnMKLBhQTgBlraZL7RlPFSBwx2HHn6mQbkPr/if3+Rxg/p2fXxDIo/lJ91CZgTMF+ghoIFUS6UKzmbTigFp9YD/hvNFoyOedBGAYTAnwYeFBkAugIbQBoyjR9AvASiQ7wAFhbkcUgApTdGMHDOJaSCEWsBoXMic7IpKoEalLMzQYAabSDTGSJhhaAIJifS+qzRhLG+YOAGqRmu3cm83FlfcDYIT3BXCR7yvm8xKcxXtLUi50AWYpUIgLWE9wXw0aAgCQKVVRm4yLl+d9efnihfz1+2cEbk5HEzItbxxTwwBABm8VQcDsGFkGYpTNWXf1e47jFkA7JmAQOTflDABo/bOFNgoWIJh9GQBQmX0uBXgNAOhr/BEgBpCOlGKkBmPNhfTwQK/jA4Bg7CgYH9JMhpqRbjfeNwHRQD0VAMf8by7A8zmA8xkBTrR3AMnoPwACId7/ehjI2fk5TUDOz87kcqgA+x4A3KwVl/WdWovQzYrwUZ5VVq/JQ//AAUBl4AfSmE8JAGKjgfNUvJBerycHHTWxgvkYPpjnMC74ACDm2/FU53nMQwYAItUXACD+Pp5HnI+nc/h3zWWSMF3UYbTok02ltPjTMmOyZxYkGqWgUU7KJO69BwCrDQM+AMi4lSmfql3MuSbVjEq72AZxRdG4twkAmH2ypZRg1x48SWSNCzOZaaXj8HsEALMkEpQ96wZsdVAXADRSk2l8MnZwaxbVwUYcgthT70AAkO3AGZEF2DC8+PgBQAMgU+ZP1oY8dUfJ62pZ5t9q6p/eoW6Q7gOA+ZNiPnSaMKEs0M10YjWNSPO97Zl+aACg7XRg3HubDMCPBQBcZZppjykDLqtrKmR7V5FWyPJxhSYjFQLEvH6VHQey/dueJ48BuEtmX7VpnY4M+YcmwZmmXqwCgJXvsOWBHwcA2DBNShepGsDQiFUvA1w1LOA73ZZ0uz2JIpfyB+YYACZHuW8Hc+m029JrKkOoF4jT6FFtHrgBq7aY7egrkETAAK7AYUwgCymFaL8KEHhiv84MZIqUm/lCrsMOd/T/+ORUvv7ma3ly9ibZ0WfA1AAjLmA7AsPsk/uH1P4bDK9lMh7LaHDD9w8TC9wHWmkYL//hx18ylfnZi+cEqEAkwPPAFZiaa1ZPzsUXKcw4H+Yf0OgD2AJNwsv+NRcu81C1/RDQ02zEuW9PHCNhPAMjEoBay43X2q5ZB40GU3F5fzjssu0ro4H/cwscADRhAI0/sPX0JzTYUO90U/ZSnKGVBEYfGIAADDuiAOe9tgKJTdFUq3YYO4aFY3KGyjBU92dtGwoE60/dcXfgMeZmB+QCiCFwhd+DQC5GM9br1989oybgi9NruhtfTxQYHScu6dW0AKt24soL8KoXfE/HoR3y4zEAFRi0P7tdcccABADYaoEBqMw8MPkYDEN/D8D9hgAg3YHRX537ngGD5t4duNRgax9ZBmCSquWlcFmVkiELcJssQIDm80STa+wYskjlAxD+ehzLhQMAz05P5WI448LeGKVg1KJ+6ph2vZu2st38kWiO7bgdlj176cJzx+W565crAoSy5S6r1+T4CvHdJnVy11OAjaCiwA0kP5Rp3w0bEmG+as5p4NVr63wGBrPFf2TWO/YwAD2MC5MZ5l1sJLgUYJp3AfDT8XG2gFkQ5lT302OIsY1XTKG0TIUihlm2n2b7DwDK/WfzGkgAWGODJbiAYwImmSTpesInQ1UdhTcHAJfxjIQIlUGGswBf3jqszE14qRZzgOW6Y3fZmKWYEOLVtBYbLuPDajvbuhclDEDG5AUuyH55fADQ/q7xqMOAHBklzSTSDW3U/9nZmTSC5n1NAfYYgFmWXFGzrDKYvm8GYBkAWNrlDEItOrDArKOs0RQxAO02eRqA1ih0YZdfoD0AmITP/E8WwFoBA7dla1VkzJYBaXlv810yAD80ALBIO9Ovx7w+mGXMfigAYHY3Ft2f46+bSPwUYD53xXZZOv6VHlA1dMi/0F1hABYBgEB6DFgAMGQAIExHlQWmqYNgAuG4nnPlWwcAqnmAmXPAtAKBPIwklgFAjvcEHhXAw8c0PQwAfBO0maL7n9+8kL/97W9yNBir1s9Uy0UGmmsPGE8A8CFlFyYxPG40VjffQME1aKXhc+/gkEyD88sL6Q8GMpsqEDldKOPAgihoBJIZ2IwJ+i0cUxDgGTT6YPJBAJWMqYCMJqYFuwUI5QGp+acBD5hvCvw58xBnsNFrd8lIHAxRFoA3+j3nu/mCKUyoRyxYyMh0TL04RKqzplLzb9REUaYWU4CbzkWRqZ0hAUCafzgzkE7UVKZFpOcbIEiAB0AgQUBN7SQA6MmpMHh1ACBcfvE9NP5Q7uE8JuD37bMjagLCFOTy8lKubpEqDWajaTC591faD6sdUBaXVLvK+z8qDwBEqdAeEiDWA/gAAMZgfBoDMAMAxgR8oyQFmCYgMAPBGpwp3mqOEwK4B1ANJi/664YAoKbnpJqe0NTMpluRMeo0AAEA4gPIm/12rv0EACBSgM8mTTm/uJAnR1dy+vq1XI7miaunjiParyVrIldEzfHSkN7u295u/tgDgG/3jjgwZwAAIABJREFU7VS9+h4ArFpT64+ztTe0Q3VdrvMapEM4L4UTdf1taoofJAQwRiD+QyovNw2Q7ovIASm/0PabTDi/cjxZqMTAeApTEGw2wSV8DuVb/o742AdIsqm56Qb58gK0LgDoxxAc1/YA4FYNqAwATDaS/YwSfy4oWAdnM5zywDP+jWZ02KxaXlEZaWKeGSCKAMBsJVQ9rhAULGCW5q+388kWZTHT+wAA7T2k/c5LG2YcqvG/datES5xjisaWV5eXCgAyGHENgHo6FUGRuwAAlvUahBfrnidBaEuAPgtTVlhAxhypWGfFAUs2FVhfUvazzgSkrC7u4vdlaHwRcGbnlbnrpue71LlswFv5vW1Xe0XPMV8Ua7XRjasA6E3EP0uAniL2Y5SMdQWaEKUa7Vlovax+8rcCss9XNNgWLxPWbzFkr7ey8wIThTl0wpxIceYxylh/b2v5YhNpY00aBouaef+2iGy4dpW8fzdOBTWR6DJtxrK3XrwjrGfeNQAwcYkmpb4hc2caIGCVQSOu15Fut8Odd6bpIHU0iiVyE+69eM4AvddU04hOBC3BJnfwMc+SAWg/yQTUVMLYmGv8CZaZ2wGEyITH8rYUwQnkJ+ZzGcw7BMX+nz9+Iy9evJTXN8oYMO0wbCSxTYDpRODLuZU2APghbUjbfrRoUBSczMMgoFEI349oSvPteMb7mJDwFGwk6AZh6RBH0m4rUHY7HBFQBIMSAEoYQmtoRqCa5XK7pBNnXsA0RZeSlF0UWNtifXWarBcsZsB04OLI1QsWPgA88TxhrNqGEZl7aqaizEBlUICJxVQpvC9nDgLgshPOWP77zYDPG8P1FVqCUcDU4C7eURzTRRZ/N9kUuAXTdZGurwCKXCCGY0jvcgCyY3SCcYEPAD6k/I5mDTk5OZG/PTuR7777Tl5eDgnojpxrsh1vdVE30yDbP8uC2fL+fDeOSABAl/qS/O7Say0dhhgsGKQA97iAViA6FcnW/qABM4D5IHGRxu+qCahu32iHsWn5OY0dux7Os9RxtD8E3AQKMwxAgMy24a5AZaoH6Ncs+yYXVNreDQBEe0KfHTuRfQMALyYRU+4fn1yTWXoxUAagHSfOZdre/+bMfS1lzWlk40aTu4m3BrSse6M8CZ2619jm+BXt3m0uttG520Uwm9Zf4OKR6u3QZaRs9IzpSdk1q60Nt6uF9YXy1zgJSycnbvc3ABLtP0gMwLW+BQYzXMxnHM8wn9GIChlOjvmnZl7KGL6ZzVQqYKqsQDL9qPWr4wqkdnUDLc3EWbcWs/eUlNGAFduA3jBQTO/5tqlCWzacD+h0zi8u9TeJoSxj0EsF9hljVR+vqI2sSwHmMmWlvVc11VnOsFybzVfxIQgWZoHBDCMv+5xFcdM6rfiKxcmdULO1Y3F/es3lEQsbz0mM6BiJqamIM+Zxm3rctF6o5vZWAGCVBywLFMoAoCr3WHfMhwIAmlhj+iz1TUC2rav3cX7Z+y9rPwBA1l3jYwcAywBSDr45AfMPAQDMXTz44q45oH82ELzrAGAWH0aQxwDAMUVWx5PqoS7aje8uttn4sP5+dx0AnDqNyQA6cDAFaTel02knml8BASEAeKr9dS9eEEA6aIJqH0o3XCiAROAhVPMPmGcgpQfGFHT3U+06pq56ACDq2xiA1odN1BmuuQYAHp8cy//1n3+Sy8sLuV7EBCat1hcL5wQ4UwaRaeFFDgDE33hfUQAQgQE1y5xGmaY2gBmgQCKFxsG0C6ApNJeb8S2PbbVj/pzc3BIAFNRLhL+FZCiAcWhMSmUSxupGOB4vAYDWxnBMsskD4BIia94HdcnnaTYJdIzGk4TBoBpvWh4LhHE4TSCcxiA0UfS9qdlLJ8LvEbUb+TvMQtz7aTVb0nWusPw73hfARGoEqtagmUBAc45150BCADYAApEC7TMcTRMQJg6j0UgeH13It99+K49fX8r52bm8uZlRMxFuyOtAu00AwY8BBEw0AF37NTdgbCgpuy4VP0eQ3gZbz5l2IOU7CwCS4QeQ11KGnVYONCDNVY9t3zEMQZSlaQjOY/8xYFFdOzUVGGn9zkQkAaLTvkXNQJdB4pvwoV3rQh19T4HtmWMAEgAk809drwkAzqZyOWmy/39/3Kcb8NVw5ly2zWxLtTPvAgDot7+y+G8PAG4261Y/q3o8kHfNDw0AtGcwIPAuA4A0FwuVYd+OlJFMzVq4iBvgNlVJDLDqkdoLABC/QwMYzzieuY0EY/qZqy8iRKfB6xCI3CZj/TML1GLrQgcUbT+r69dqLXAPAFarpzpHWdzjx1KmNetrAW4CANrclC3P2wQAszHOtiDgDw0A1P6ZytLQvG4+k36/v10KMBtDScssy+x/GztgftCAgUt34vM/ZTtQ/vTogwE2/haZCKzeLX0B/k5PypCpuAOyxgW4ziBxV44tCwDLAMAVpD6nQeox+Zp2Ze//bdWTPdc6BiDuDY5N3i5D0v4yoqjJoO/tuOQNmHb/iq1ud9WQ2XnxmRxrAxG38NqmILm7NZmdnw8NAFyZiF2AV8qMdSeuMwtZHqc2rfkPAwA0ZrbPAGT/cwxAOvw2WxJ3Yul2utJ0qcHNYKHMoXBGLTkAfwQAI00V7DmNOQCABCIIZkV0BVbgQEV5wbzzmWuJCYnTAEx2LMGkazTkpgER77lcSFcef/9Y/u///INcX1/LNIzVnMKZeUStprrLItcWen0NYbnAXNPIfU43wXAe0OkXvxNAm0/4NRZ4uJ8t9KKwqUAfTAnIAFRmozhzjrkz+ABwoR+n5Wfjss1fjRaBwuubiaYsOWZcMn65AcoHAVEOG6/xfJjX270uyzcc3fI5E1MuaCR6ADbKTAZYq6WlWsyU0QczFgC0kTNlaUwTAJdmItQTTN2cW7G+P7jJ0t3ZAYPK/FMGoGoOqlGIMQABmKpeoAKpi7DJ46YNuLhO5NX5SB4/eSLfvngtr169kuPLkYwnY7lxD4zUaANQ/Z6YpHjkaMgV9diPAQBk2ySDRZmlcINH/aK60H7RXn0AuOXSwmG6g/dmAB20cvAhExfHALCjJmDqBk2NTsf4M4AXKf/ab53bLzUAQy7YcV8ch4U6GajU+HTM21DfI8uGhbxpfdl47Hbylf2HPuQAeAfgGwA4nitADm1J9MPzaUuurq7kyfE1GaWn11MySW+T+XYZSN427imLy9bNFtu2v7KYsc5MtSmAVecea+vinUl1FJViNwDgSiZHycKwjAG4It2zpSZgNs59XwCgMXWKmIg+YYHatC2w6CMJA8h0gKHshPzJ4JsLFDkQB0ACwwBAbgw4hh9Say09Upl/yUSs87vbIMQ4WqtfeXE8+7Mz6yrL+CiKV99WKv+u+umHdJ11AGD6nlz4l2gDliE1aQ3ktRPbyF/LIt1grCsjYKxoVFZkhyfL5oJx5cNnAOr7soy3BOx1G5N4Phj0baUByBuU9IyyZrVNIGFBYLYIdx0AXC5vklxcbYzZA4BL9VQFANQT3E5VZhDaNhCu9tJWj3qXAGBeGZMU4ooD5qbPuXJeJnDwmRw4tkj7EgFmHbq177hkAdDbAACpmbLBxGb1UgTAVk4BzlRwApgUDMz2vd23CAD0+9V2C7YPHAB0DMAGQIG4Kc1ukyYaBOwI4KlZRCuEplwshy1lkPXCGZlh3VBTgsH4I1POmWYQACTjyEwkHFPIpa4yiANQkAMA4pUPZkgBnsnzwUJ+97vfyR+fHpPxI802r2tA04++/LFcXF5K//qaLSUmABkKtO3Y34IFAcBoEfGY2XzCFODG9JbPxdxWuiErkBEGTsuOZh7qHogFyiJSswpLSbodj/Q8N9AYEw8mIARspMkFS/9mrAyGDABowIfN8dYGbaEZQFMvaEj34ID1OhrdkgmoCx5lTKHfM8XSgUF0XW61CLwAoGSKZ2DvB4xFMDSR0h1JN1bGYK8F/b9YehFSiGMBAMj3jVRRpD5DWw4p4K5DEQCMY4GLM5mU4NBijDApEmoUhgQAyXIMYwKM58OFPHv2TL59fsJU7qevrwjojozBIQrYZuerPQCojGcwTg0A9AFrtDsF6MHohOmL/jQAfx0AiPcKps06AJAuw16qsDEJeR76DFoAU461/1NH0IHDWQAwy4xD/06AdP4frUgZgD4AiNS/i1mbKT3PXw/l6PhYXr+Bq/TogwUAa4ERWwQnewBwDwCmq4MtGtKaU/227Kfq5cltpVpuziwsUrOqKNQNtWA21fnZMfwwIUACAwAgzMAAbAAAhNYsPtACTGJNutKbtq5zTd8AAOQ4ldnIz3OZrVKbewZglVqqd8w2AOA6wG01jTctFzaCLVYrKu2689m2HbbhH1cXACyrKSPD/JAAQH/8QSYM4nVsGtwJALDshZV9n7f4zmr+vVUGoOXWm2h3IeJZ5Oq7vCNT9rxZEef3BWCVlrPiAWWBXl2AuJj5pIFOVWQ/u/Asepyy8hedty0AmFy3TCMu55k52FqzKwCvihT+smBQ2fMnC/fEmdo5iLrB3lL5KjaXnR5GkNAkUFw9rqQ6rGEPa0SGHdmybY7iYpeCh+79FInchhCP99pA2fuwkpi0nS0w8yRcfggMwIRR5voDACr/w++x8IZrLFJx2k05ODhw2n1ICZwTCEKqL11kW2oq0XbagCbe3QNjECxCyPHHEX+q9q6m1YIxRuaQSxW0fgGXUgWQtKFOnVnAm1lAbb0/PrsgAPj00gF8UZPHx47h9+WXXxAYgMEEgp+W6/jddse55AZkNM7nIY+bTUaqGQhzEwdAEuBA+myzKWGsDDosOAA4QgNQxYZjAmgoL1OQ8N0cDqtamwkA5ip35gDAwe2UKYyrAKAemGqf2XWWmUxhMyIDKgAjksCfiqJjp5vp8EgRdYYLAF8I6jjWFgAjiKxripUGRmBy4j10QGpsNuWw3VI352aDuohdpmApAEhGoWOUgTFGBqDA/RkAkzIAk3RqS5ky8Iep3oEskCochnI7j+Tq6lJeXlxTC/Dvz8+YynkxmqhLo3OVAxOQ9eKGnD0AqACg7XQboJPU+0Lff5MMwEhazRQARD0aMEcXYDIAlZFrWoBwC/YBQGpzOdMf1RJcBQCNAahaXY4h6I7TtmfsUNzfMkOW40Mb75P27wBAMHY4DswU6B6TQTqTN/OWDIZDefp6KK9evZSji7sNAJbFrSmDeHnuNObYrgKBDwUALKuvsjizuL52AwDWfR91GYB2/eyGce37uhPeFwMwu57xXX/djMd5BPMmx5ck08DpqDmJlwX1/JS1h/kW8zGeycYHY8LnaYgrc9oqws2nFRmARZvB6d/rtac9AFi3BZcfvxYANBmIJHVbG4K9vzKN8HUgHt5lVtLHX4+sOzcL9OFY+1ulNWeJ2UeaMafxvT+e5q2tqhIg6pBS1r65zMBQrgHo4mH3HgMXXybaj+7v2f6PcIMb0PM7wgAsb87rj9gWAJxxgbUmRThz+6RR2oJx4RqqZwaSv3B+OwAgFqzbMXS2fQPbnV8GWOwaAKxT2ioASFn5SwOzNakNGAStAxe+4xL2WRFwZKn3Rdq9hQBg1kWw5P4r4JgN1MnCZ3PwbN27rPxebKCsCQDaOLDtAqIqAFj0rP6OMo6p+tyBE4ReSdH0bpSwCT2B2Tr9xwLate+pDGCtf8NaZ9QBAKFpBxdgAIBtmgFAD041wAAAAvg7bOpP/K7AoKaM4qcPALaZGqguoAQJAAh6phWaLgoNu3wAsD8PZTgayW++PZE//fGP8mowYnmMoWfAwueff0qNOYB7AApoVtJoyEG3q0BG3JRupyOzWcBjxjfXBJxEpgTUwGiz1FkwH6NWi8AatIWQYohUYKYrB60EAGQK0liZfYlbt2PA2Tim5gUzMQDQTApwjn3M5dpv0waEWtCaLmQUGEtSntyCxhfD5sKKoBz+OQffYEatQmgsAcCMG1PVWgrU9bcD9kUcyUHccFqBCzJBO7GagtDNGUxAsP2CBoFhXK8VOwZgoqWoWoDQUuT7Dpv6/mEwEUUyaTRZnydvhvLkyRP5+7NTugMfvxkSTEWqJz7QBLQAVoEvra06Wp0fcrzgd24uOFyAMBNt1zYeI6YjAId3jvRvBwA2Y00FB4MXnyIA0Mw/jNFXlAKM85ny7aUA23WZSu9AQE0JhimIAoDs20kKsC3CnF6fJ+sBIIz9yGMAsh14ACAA8H6jI8PBUB4f9+WlAwCxw39XU4DLAK09AJi2dLSVsvpaF2eujwnqATbZ+2wa/+wBwGVzSjDVOac5SRGQ7xUE0YWmE+zAH1VCAjtdADIcEAgmvn4c889NDEUmgnsAsFaY+EEd/DEAgFbhWVZ8HhjIOKhkgCwCAPMyxeq87LsCADYWtl5wpXcp+asmm27DfjGnCd17TwGuU9l5x1YBANfdw+d75AGBRdNjFiAJnJiz3w7ZMBPm0/IAndfAK9XFPgW4pJoymlOVKvX9HVQO2JQEaBtGhgYMAmDQwMMtPnIYhfadP/hioa3hRnH5/AUqUgZ8LULrL1nNkF0vTtfVL8pjAVbR7lQZBX3TALhqiysCCJMU3gw4V96eXJgItzg4w7pdZBunuDuMesGiw/3kO8m6DVfEbddpDKIk79sEpA4A6DMAwewjM8ilfHbDqQKADigyphiYf0wddUAfgD8FmpQ5RJYdQARLEaRzLhNXXRMxF2DtP1PH7LtcxHJ2di7/4y+P5fvvH8vFjWr2NZnaChdSZR99cv+QqUEQ/IXpRsT5SKTXafM+zahFABCf6+u+3Az7yqCbY1dYZLoQOTiIpdtuSq93IGGrzdTj0WIhN6MbubkZJ6YXZAhKQ1N6p1PqDuJ3ZRwoU2vuDEbGSJ6meYem6sIUxD4KAnpAoKfhmmjNJNp41hNs4aNXsX6QdcMDyKrMCnXyxYILZh4wPcZ3YEiqm6sy+VrUAEQKsJmFKNPzACnhTQUA0S6gCYfrmEswTCf0Os4UxAGBYRArCIm0YejBOU24mXNpPR+OmQr89fNTefr0iTx//UaB1iByqZ8GAC5vKNYxA9n1GFt1LNvlcSlT1y2EnTambTgZgK7AOrT4VMsRDEAAuOp23ZDYpdgnmoB03VR3bpq7wNwHfQl/J+PPmfk4DUBjABozECnlfL90AYZ2l/Zxcw/2AUAwUq19GgCQMP9MrN9paS6cBqClWk2d+RmAYwD2w0ZHBv2+fHt8rRqSV1MC/7czN687YMDewYZhQ/IK627MZt99+f3z44ofIgNwGwDQHwsZr61Ig7wfANCAqk3bUV0m4LvWAPTvl5fqa/3B+j1jcG5YqESGmWvw/c3ByHfxwHyhzHb8XECD1zGanCZoKeC34SBcNmfsGYAbVuxbOC0fADQJJSeZ4e5rG7RVGYB+cf01k79+WDqmhjZxXlWUtbsEX7H1SQkTMDserkiqFGjqF72muwQAWhm1zpbHdX+9aHWKuHIPAHpvdtcAYLbRaMUvT0VlDdy/Bhc1bkFhDRkNuM413sJ4s9UlywCL+gHCxwkAFqWZNmYVkZict0SX1yIKoN8vchhgifnNGgCQbdRLNVgugu5YFO30V21Upu+VPX6JNVTAUtRURw2gytphUR8rW8jYJkDV51l5joKyG/Mve/2y57DrBzPHHCazZDU9Psv+yzYTe69l9/soAEBUGhl9TWl3NAW4C1c+DwA8bImaRzgmIFKAwTI7aCL1MJYmGEoBmGVgDEU042CgtgEASNH/WSiPv/9e/sdXT5neezXWdxhDww+sJ7fQe/TgPoEAOvzifvMJAZF2rAw0uAGj3PgMhwOZjG+1Pcym/H40nsu9ey0CgN1eT4K4RQAQLsRgIF5evNHU5Wbbpb6qOckcukTTKcuhCxV9fiJtInK7iGjaceuoC9OFchzQngAAmsthumnggB5xrsZuwYNUJ22/Ki2wcCYb1l8TprMbwwDy4Tur+yBUXbY4dqmcdHWF5pIyM9XkAyYgcwcEghEZy0GkQFK3FdIchsAfUkwBKNIcBACfmT94zq8AoqJ4CQDEc88D1QS8vJ3K69ev5fHxG/n2u2/lm6fHMhqOZOxSv8cJA3APAOpYlg8A4hsydM19V5wJTAUA0MT2iwBAmvlE2n+N2ZdNDTa3YDBxTQNQgd+QTFCC/x4D0AcAE50iD/huLGZkBBkAOHMi/wYAjhodgvzfnfTl1dGRnFxO2D/HM5jOQGNzOU4om7fK5qv6cdnyFcvvvwcArca2BQD9msd7W56z9wBgOoqUtfr8783B2/9WpYhcXOUDeEtxdTpP488cE2Bj5QBA2/zlvGYbs4l0j0v/dQCgMaDqAIDZmHZdLFdljZkHPJTVaHrP4iy8smt8LN9XqeOV9UGOhnsRAKhz4jJesCsA0MqVbUNVzEGqvL+iujEAMFmflACAVj77+aEAgHnLdK79LJV74aS1knRuR+yxuNdVMsYUxB0496MEAMuGkWxD8l0f80CWdSYnS4ChYwByMnHMGf6/BJ9Jy1NWcn2DK4P25vhPbr8rG4Syz1MWCJY9fxmAUHb9vIfgoFDmTuNOLHveKoPTNseUAWCrDNLlu2VTQKuWxWeW+WCP/z7W1U2WOVV031VNPScKZvXvveDSdFg/eKqou1fGoCur/yzAlq2TsvZd+X1saMYSOECgaAIuur/1DwScyWTop545hknavmqaFSU3LjEB2fC5q9Zr2XGlDECYgAAwAosIwE47km63SwCQQB5EuqNYHnZDabc70nFush2mkkY0jwCQAOU8AIZNpAQDYKJrLC0iuLsPpimZSsj9wbEuNRrvydoc3tNN2CQj4MX1TL766q/yx8fHFPO9BaNzPpfmfExQkSmJQSC9XocaezIBMOiAL6aqagrsdA4Nw1jArKFun3MLDgQAYCi3w5GmPXfbaqARhQTobhuhDAZDObm6FBAGyWyKIjlsK5twPoG234yi4zQzoFZiLM24TRBkNI/pAjx0KU0AALUdZpl/Np/qgG6i5rbgwfvjAmnuwEOImmNscCkRBgBaO/ABQKtX1JcPBOLvYIjRpZmMMACACuiCyQnTlE/aCigdNiP+7Di35w7qHu6NFG53ACDeewL6uBRgagSGZADqcykAeD1ZUMvt6PJWvvn6a/njd8/k6vJKhpbymWgNfxwAYNH4WTbvp+fp+GW/m3s2GMtk0lL/EUCdS2U3QN5pcjZdgBxC6w/vK8MA5N+Zsp0yAAEAmgtwktorChyjf5NZ2NANFpqQUFtQNwwSExCYgziTkKRturIgfkwXKs78w7RgmdqeAnqzRpMamAAAAeBTA/DoSI6vZwQER1MIfqMf7hYALBtXt/++LPcm/w5l7SZ71ttm8JfVQ9Xy7irOQHnQthKziaoFKHiQzeFDHb82vX1tBmAGGChbdxTGTdZHS1yJi1ZzWcaQPb9JOJhmrt2fm2mc3zIuvS4+ywJ+ddrJLgHA4rVC1fiv2vq3rD99yN/vci3q96ul6zITQyVn8EnNW5axhZQYUu39meZkdh3iZ/iUAcxLa0+3fi+rk7L18cp4b+sNDzBjvGqayhkGoPXXQimtXUkYlWgAVgEA7Vnz+rV/ect8uRMAYJ1Ff5XOXXcY8Zv3JgAgBmYAgdkOwMmtgnbHXQMAy+o4GzBlF1h1A6yyibgsQMgbIOoAgOs6TVld7OL7MgCqqHzJomHLQmza/943AJjUSwkQ+KEAgEWvsax/hGYu4C5Q9X3actBPAeZEiLTgBtJNdWRM+18KAJaVaflZqgUQWzbjjU8vAgAN+J3TXbQhAZxDYYTRUi24Xhzq72SPRXIYL+gODBdgMuwWEwICXaQKFwCA3PEHwJcDAFrKtX1Ph9PZTAHAxUKeXEzkL3/5i3z17FTGE2jENQgEtAAAAowDsIcURrieAnAUBQj5LAAk3MoBz09NMguIyL5DAvKUx84mt6p1F4e8HoBQ3OemEchwOJTzfl+m0CNyTKteUwFAoIJMWTZJgRAptTAKabI8I4mZQjwAeghNM8cA9N1/8fe0rWk7AgDId2MMwBwAUAvgNJVcIJlNkbV5g46KrBOdrwMHAAEwotkHzF+Ywj1173EunXZb7rfV7fleO6a5RKcpqg3IlGHVBMR5MFEGEBg3FPhj3ZMBqAAhNAHxjAAAmco5D7gzCwDw73//u/z58Qs5OTmR/lgfZLwHAFkPPgDIdpJkyGk90X/Zgel4v3D91f6aagDyXbhNVab6kq2nmp5+CrACiOrq66cAG7CIfo4Fkw8ARo7xagCgAf5o+5aSTNMctxDz22ceAGgLADBpfQBwwicQGQkAwKE8PR3KyfGxvHozlf51X/pjsOx3zwDceMCtfOIeAPSrqg6wU1bFewCwPOOjrA59ADJvDZK3Ds1LF8wCgH5GShb489lLiaZZhgBStZ0UrZv85y4DX7J1lH981fiv7sq97A19eN/Xre91T5i3bub1HQD4/7P3HspxJMuapleKUgBIdvc5d+bO2prt+z/J2uzuzFWn9aHWTRAgCVly7XcRGRkZmZFZBVB0o8xoIFApQ3p88bt7uAHg7CGnGDNX4X71F+MfvDE7AJDtAgCH1rLrQxuxI83GTPWbNgBo99/bFfiWAKC9bwMIjyRR3xd3Ae67YO1b0UOHka7mLdkX4x/n2ahfjyxLX4siDwZqrIPv0un9c+ASsss1+pZneNzXBgDD52m6ONTfoEHSeyjJYkDRHzx2LUsZfGQB3PbZNwlI23VtQEgNfMnnSigtm0FIAwXgwJgL+5S1f66NE6nyNxBUDfS7KSmGQbPqSZN9W3e2bfOi73gavr9TAVr2Lewwe/EgR06ZhazDPeW1iRiRNvneVJ3ucp0YAESZu36hHSUrxeVzNis4G+zhWEAgQA/AwrwkOpjPGQAC7pQbAWgAgBwDUBWAJWLGAQCpQsh+Qg1mCkB/vDEAuFYX0It8yi69Pz4/pV9++Zlevj/netqoAn2y1ViAMPSykSSngKLNm8lJnhjXAAAgAElEQVQkRpm54EtdWhBhbOjgeHsugBF8zMXRxtvzjSQBuV4uab1eEVxTATRmkykDRVqJcglZTBmwqSJum48ZDH7cFnz+2eWCrw+XYr+to33WYszocwD8MZg01yeLlbZBNtQVbatw6TUlvrUNc6804FKBQJmf+R/ctDkrcE7TMVSeyNgrLsFQAKLeH0wEAN5He0BMwEJcg2cArpY8pMg55iLA6YzVnRJ3EOcZADTX5eU2ZwB4STktF0t6fXpFjx8/oZ+evKQXL17QewWAq62Mnxs1rL/1JCD7KwCbvZ4Bh0vsJmAPCjxO9sKKzZJBILt+7wEAxYVe+y2DXo0ZCBebrYBEU+IyOITywhKBkPSXLgBoilh/PMB85QM9gH98oABEUG8AQLiQvzxdc1bps2soaysAuI9iaJfxdfdzbgcANj0SbtiFZuALpza4eWzG2L/HY9pmnj3anwEAhsWcUgSGsSN3tcfcPKJJpkL7rLbQDtYWPiRwAMY2qLwTXQgAS/gReEl0PXtfe/42AODApn93eFACSVt/QIm1AkCN917Fflf7zwvzxPaaxsYNY8m1rwezmr3m+oluOqdAYBgqaIiyz1+Lt8WIbbr6BmsYS+Ia9DXxMBHVZDV+Nuem2PeDoOBgACiA1vEBT+Hst6PYWGHfI1HfHQDs6FSfAwDa7ft0/minCDXjwfv45wzpVK0dPZzUUlloUwqthAtgykAaCgCr4Pryhm2Aze84XQCw75jcPmk346/510wZfn1dncPn/FoAIG26AWiqfPv0m9g1+gLA1P37Glyp67R9n3y/AAD2vY/Vvywoq8nQ/i8xbKq/m8HAaV8GQNvqvOaTxe7b9/lv6rg2AGihIXRfh/KxgL6DWSlZfguSrLDI9DsT11+4AAMAos4kGceIpsgKC0WYbtSYC3AbAARk4jrXcdUAIBb6AK/n+YROT07pf/3zFSvEPi0ArESBjvNmtOKiKTl5QVYBCEv2Y8koIgAQ5zlFggJKA4CIyQewZ+PtFTSC6zUtVkvO5rvcSlIMTrYwHhOyTPP4uoVrJbLfStyz9QguiRs6WY0YWOwLAOUegNU5Jy/ZKCDD3/1QHPZ7YxxUw7eKhaOuaQr8ZtMxK/ngCsyunyOJBfhgMqLpbMoAEO2AASBnB84k2YTGe4ODLytGNZYgxxWcwg1aE0R4yT1QLotszMla3n5c0ovnz+k/Hz6np0+f0ptP1/zoKD9+F6u/bzwL8G0AQL+ORxpUPwMaLqDoFGCLZCBQYE7ghstAHP0VfxN4CAUgoHxZCBBvVQAC6qEuOQswQCPAMWJ5iQsylLisyNXvzQ0Y/SQFAK3/pAAg7NSrbM796fn7awaAz95d0+npyR0ADDr8HQD8c7gAh+P4twAA8cwGBXzlHwM/z6U4dPcN1w43AQD72k9J+7Pvhe6OS5bATZZ1FwDEgyBGLbdHPdC/900CQKe4SygBuwBgV7mEfKMvADS70VWKB9Bq/Uv5hZ/AMlWRphb8mgBgbS2nm6N3ALCRK6VetfsAQF8yWmsIPRRnXQ3sJgeJ6H0SQDHV+MPvUzFWUjtxQwFg6vl4QR1JatF47ggUiV27z7V4oG0RTbUp0Hzwx0qalh3gVPm0lUebC0Gq/Pb/vu6a17bD1Oe9HKzSbNu7PFulbJOzm4rF7q33vQFgImhtqn0NfV5XRgaYvBiAtUnRYk6pCrCtFFJqwK4s0Y1JeJcK3POcEADa77zzhzIASAMomAoAPJpprD9NCnE0Q3bcA5pmkiV2qsAg324YMEwVfLUCQC8GIMCRxATMaLsSMA6lG9oAsv8i9t6n7YQX+P/z52f0/PlzTqbBij3NdjoZLUR5tFlJ9lLdrDTgyGORBxhHmjTDjYu6ELEYMNAoidJJYqHZXAYAxZl+EecPMcYQUxAxETUGmul8zaWcNNvtIi84iyGSmCBJwYfzCwalK4I6LlDXeptL22wj2RBHomhk6OeNi9hHwHMYAGwYbIl+xslYVFkoKkDJ/jqZwm0ZKkC4Smc05jwmBd3TZBLfH84Y6B3ka6n/kbg6oz0IOBSl6IxjP+acHMRXAGYKANdbcQVe5hMGqn9cLOn169f0jyev6eHDh/T6VBK5IK8yPncAsF/HBwDEBwsegLhJgX5c0nSSSzZguMBzrMbKBdgAoCWDEQAoLvUCEpHEB78jAAPcxvFzK4pCwD/OwC0dT2IEGhAUxSCOY+UgZxVW4OzF//PfzOwDZAF2iyko+kjaP5TB+CyyKStqX31Yscv4k7fXdHpyQmfLifTPrfQZJJHzP3vPX/2q4bMd1WU3oB6TSpDP9qRyI4vFlbrt0HrC5k/s0wjtkYhll3yu1AGt36djAKbWBuGlpX77JY8Zeu3wXrhPTFDRpgCU+ZV17XwpTgeJ+aa2ztjwOsHmtlg/3fe57Zq+aqrNxkzZnmGZ3NSz7dykvvETh5Z31+sOBYDcJm0zVBWA8rd2bx+zw2rzlTfuwINj3zZhz9Tm2dmVYbv2XA2hkiTNaIyrLXaieZzcWhO7QQUgntEuF3tuK9M7F+AbAIBYaEiBShNFg+okv54BFutAfRqYP1DEJqE+12ifl+sumntdC0BlT+CZAkF+B/YntbbnDgFgnwGqzzGpcmofR+MGy18RANYVZ6kSDZLttChJw9hfDaMxyGI8FKgNNcwbb7UjAKx21qorDjEgrD0iuyQ+dj1zu3QKyQAA9p1w7alCBaAPbXm89NyM0zV+80d0AUAuF8TyynOazxH/b0KHU4kldlAK2Lk3H7Pr7xQx46AwygX8AQBa1l8GR5oMYMJAQGKG8U4r/x1uhBIrzgAgwf1ng7uLAbZUUHSyyOjxkycMAN+/f0/rfML3CQEgFIgMBs3FiN0YNPCzBwDNBdWNs7qAAuhgKGauyyNVMiFeIIOyEcckXPF7irKv2jkWxZN9eCNNXZSXRUmr5YqOAQDPz+liueS21wcAskGKNwUg1XbjXIE3iIEI0KGGXTgeJPqZe1idr0YZyg9umhIDcFxIPVmW33ta/w/mEwHD5ZZjA3I7yHM6mhQS8zBTpWg+YuA0yfIaAATQ5H4AraYCQPw8vtowyAEARH2/PD6jT2efaOllAWb74U4B2DooSHs3F3YBgFDgllBqAgAiJiD3x2EAEEBvzPVsWYYB9CzZhwDAjIE5Mv5q7EDYhUgOkjVjAAp8lhHXNo797NdoD9hIQexNN06TJAew0ABXNGEA+O58y+3m8dtrOnl/Qh88F+A7APjXBoAAwdW8LP/zkwDsMrvedhKQIbb3twYAxb6QPu9CU2zjNtHedmYkgaTZfaHdOMSO9NvMkLrapa392c/Ztdxj5dIXAEpMQM8u1Iv5SUD6AmIG1wEA7Ns+wnuE64Shod3a2kolWKh4Te0ZWzraHQBsKdFUNKhU6Iq0gkRu3HeiGdpQ9o0BOBQAGpC4iQHdLbB6KNqa1ddSUnsCu/A++wLAIYP+twkA5Q39ydMHw5bmu23nunUH2dvxuMmJZUh9xI+ttztTOKRAb+xaQ2TZOD8GA1MKwNT7psalsJc1j+8esdrqzrWXYEMh9bzu+4gCEPDPVFj+/2UAlpHekh71vw+UaDrZRlyHbbc7bMef25hsjMdarmtacwy4+RwZbMd0NBWgc1iKCyhcgufzA5plAvSmhSTZgEshFvVTjvuWU7nZMCCcoh1mkh2WAZ0u/tlVkcGCACHMm5gbLdYbkn+sV2t6e51x7L///etzOjs/5yyydj2AOE4+goQlujHFWZ617jjZiCmgXVZRqclwgwIA09oeQAYUUDgffzPQZ22As9k612Kb8estfZNJsoLlaMyx+t5tRnR5cUGfFqJsigHA2rxviosAAEqMli1HEgBMNgBo7TXVTmPBq3msYAAo6i7O5jsWBd8Y8eTg0j2WWH6H0zErAO9PpF3MR2t2gUaMSLQbuGJzjEAAwPGYFYD4yRmGy5IVjdyvNHbhKkO0SKLTBbHSE0lAnj17Rk/endDHjx9psVEXYC/WYdvY1vbuX9d8kKqh+Pd97KcQAOL3UmN2Wv1NkPyFlXgSsw/KvZQCsA4Apf9xtmBPAWgu8wwCGRQKAIwpAH0AKLaA13dGG46thNic3M41ZMPGAcCC+/fVaEKr5ZLeXSoAfHXGAPD0KmdQv0S/8YCxlWqfctythr7MWXcKwO5yt3nVxaDbxfDybtE2fvat/dTth9gBQ8a1IdeVd2labgzmLWmCW4NVydLqZRC3FP1QK25T19u82rd/1hSJHetEEa40V+thcqKueh1epn1byZ//uL5K4H1Kwq9fcwE21/MQAqYAoH8tEyHF6j/MPu8/f7jmjX1n9xnKddrKKQSA4XHVBpsf80+U80PXm4Pq6ksqACUtsGZEgbExAAL91QGgvX8qCYg1BhtQzbUrbPRDJjGcO/T46n5/XgDY1fFiBkds4LJBTQzyVCtPd/VUrL62e+wKAFP3Sz/xbR3x9QNAP/lA6JYYlsqXAoD2HL5icdBY4AHAtpr2QTRiZ/ptNGasxq4TKgCdC5K/UwgVmXaxtr54W63RrtuIDYX0razoFtc/gD6AnftTc+nc0vxgTvNpQbPZnJN9QJkGhRhAQEYrBgNQfBkAxDw744y/AAaabEOD+EOJgWQhnL0UboFaPz4AhHLu4fEF/dd//Sf9+uKElqsVZUVZA4oAgKxU07khBgB53tDytp1NtyDURYAPADFnIQaafRj2qes4wxO4QgJEqmJQjqsAIn6z2HULKlmp98eK6PzinC7XAjyQBCPW11z/MteuLTLpirusJD8R8IfkIDcNAPHcXFdw2YQLMBSeBgDVhfRwWjAAvDeGa3DpYgEe4ndWmG1pMp7QEZLIIPZcJjHoDADCBZjnGAV661yyKH9cZxzD7T//+YwB4G8v39CnT58YADIIugOAvYYEc2HiKJkA8QpeoQCEEnCqyV5uGgDq8OFiB0pMQE0awklJJCEMXIBDACg2h7b8ngAQLsCIyXl8sWFw/PjVOR0fH9P7C1Hq3gFAsZX/Ki7AXZ2DwZUO5/srAPdbmn9rAJDV7N7mOjbw6p86AKy8waDejSQP8GIt3wQADEUQMQBodp2/xokBwNiGeRcEuYl1Uq9B/TMeNMim3uO5Qvur76X6QDTfbrP/pwAg7HZsSDuX9RZ4nKrzLkVg33dkO2zIwX2OjXiE+O9iGxuuT6aUbBpzus+to8ckAGCYu8DqJZYEhMsrsO/9e8LuwHuxC/CovLdlAKjZ70IXr5RCL4wpEr5cqtxS109VfDikpo4Pn88/PwY+W7MAa+wWc0Uyw6LL/ZcXOFsE0e8ASo3MUfUSRIfyAUX4PrGYWzKIxbVIqSQT4XnhgLjvDtXOHSYCP/1nuynDIjXApZ4/TKYQHp8uf2mhYZsJ3y/8PTVxhVmsU+/R+n0qhkzC9c7tuOgD4T3kXVtiuez8oArLg+dBbLHGmOAZeL4ijgdWCwqrarmuvsjHq8Jn18c2Ba3Vb6y/ud27yMYN4q21fTrbiMWC0+QVDFxUVWb/73wnK2d1RcWx/nn+jmdt4lUj2c0L+hxQwODTCBacCC7ct9xjCkA2lJG1tyzoYGqKL+JkH4fFlsHfd1AGAuxA+ccKozrg4wW+KgBxvSlcDj0AaHWAWGSiCKsAIMoFLn7oD+fFnLP//vujt/Tjjz/SH59EOQfgyCo1JIXIkHxkqUojiT1mIHG0EUWbxR6qyiVYsGj5WxY4jF8MKMw1FoYhslJuJNswJzNA0otClWw6t5lNYeVqrooCAFf0fkmctOB8QwwEF4iJ5ofS2EgShapeqgWUzLHVfMauyBvMi1AAIhZgBZR71384P1r7R/ZWqMYKyeKbq0swkkhw0o/piAEgXIDRTiw79BHHmhvTLJe/31flnyWfGEMdCOCbS51b7MJtdsCPfEYAgKf007PX9PDRI3r06pg+nH6g67UYb7aznsqul3r/1DzRd+zoYwcMmUvb5u+u8S9+fXMBFjdb9E+uFw8AAvBbkg6AblYAsouvZPVFGRXs2g/IjWQ4EgtSwDiUveLSz1AXruLsAmzZtMUVGOfI+CCu8lCHctbvkSgIeWzzYtmOtpLMh+d+2wzgrKAWGxQgAjpAAcLXo5I3BN5fbundu3f05LVkAzYAiP7V9dnXU2PXdpRqn1/790PadOxd9im3rnun7N997uu/h8Xcawu+v0v9he7wne32Bjbnu64feoiEx6KfS99tX3laFlEfAPr2fLixGkK8oWUYO9//G/4fA06pNtHV3vxxed8+MfR9b/P4VJm03TvV//rOq6l3S7mmtq4LnX1ftVt+V/d3E4JpzMoWAOiXT1e9p7hF13tizRXa/Y1+2IFU5Lm6yRCAX20douvREAA2PKNSFRT53oVZ6iG0c2u7yPv59kLqMWKgGCFDGADCcOFBTHc3fBCWAnT7AsDwwcP7pYDeUABoBWEFi/O7FI9+uUPh0XxeeQJkOfQ/rcohDwDCIHSxHywItMf7YoOP35Fi92jvKP0AYPOeiY6TIryplrnH912D85ABuG3gapuIu3ZdGq+TypIcKb/6IPPnBoBYrHP/saxUrsOlAeBQd1Suz28MAIYx6mILtS4A2DZ+G8xr7X4BAOQ66pkYR64p44Y/HoUA0Hai/InMAWFtFxtdCJsL3G0DQFcuqtSDpQzAdf9gLC6eE4C/GT2YSiy3o4n8FBCHBb3AMt5BVYUPg4eNgIQQAHIZAQi0AMClKi8vygP68OEDx/775Zdf6XxdOgAIACGxBBFrsAKAVS1gR1Du7w83AtziALBKAqLxYdj9N+PrsIpTkxJAUQXlIgAgrs/wzdyEkZ1Yb4gsxvggaclqvaIP65wuLy8YAKIfG6DYbABQLSaNnM+bbNoeUT8CTKp5CclIAADx3crG28S4G7Z73wCsGcIKAAGO2KW3FEUgQF4JV+tyKy6+BVx9S7o3lazA90ppF/NCvjcAOC5xnYLaAOBmNONyPh/ldH52Tj89RxKQR/Tb8zfs0vk1AMDYvNsHAMbGmra5dxcA6I9R1dwtwMyUOmMDs9pvodBsA4Dov8jqOwQAWrZgA4AMFBXqMzC0JCAMkxG7UxTCNg5YGSE2qw8OLKC6ZW1HDE4fAEr2aAGAx+/f0+NXZ/Tm9Rs6ucxEAagxRNvG+zsAuJshui/s2BUwhPNx+PQp+3ef+/r3+isCQF8kkwKAoeovJv5oa0O7tq1w3RKra2zAhjZgZUe2r3Pb2t2fCQDeRN9I9b/YaLPLffcBgLAzRmyXehBQHxwbYhLyJU7WomyiA8bbRmVKMNEYx7yN564Ruqu87wBgM8QY2+IAgFQcbWEAsQESIZJfAgDGBr42DNWmb0mBwxQAjDX7GAA0oBAawF3JB0LoV59Q5be2wSAk6SEEjAFAXGtTW/pV2X2SICDodeaStpu5dPNntZUTBoRYOxpCzT8HAGyLLdIA68GC1hRUDmjv6qXcYxeic+G2pwKwTQ0rrosRl4lAeTukRfn91yTemc4cflbkmguw3qBtoyHpArwVdbV90orP6o0YqGgyBeci26EQ3mX8dqEfwoL06tV/flNoulimpvhq7BDGAWDbQsXagdtx0+ua8m+7FsUZB3vzPvsqoMLnsdAMMHw462cuMdzgAsyunrNMfpryqxBlYJmb4seP7Sdgj5NJKIAzhWCpykr0fwGHGSuJyq3EEFwpMAQYg4rzE43p6dOn9D9/ekZv3r6lyw2Sf2TkYpipwZYpMJ1YMg/NPugUfBazCM/jtSVz1XbJYbTB4bnwEUWgtOXNZk0ZMu6uN5JUAWAMmU7V7xE2w7YQRSKGJW7H25wVeqttWQHAq0s61z4OMIjF0nYrMQbRT3C/EABC0SiAUWwWfBBTcKnJP4YAwHAuCDcHBTZmkswhlxh/AIBc7gCAJdqHZP+djdes6LtXFpwM5MiSxGiswKMiY5fgOdRj4zEVpcQAlOtDUSlKwPVozEDocjShi8sL+v35a3ry9Cn99PAFK7quNnB/htJR3KBt/Nm1H/QFPzFXspjdMmQ8xrG7LnIbw1VHfCvcA0DbXO9R/nDd912AzUXXAT9N6jPm86D+FBdixO5E+4MCkJP2jCRJkGUFRtZfBoY4Du0GSYRwnip0uS2hzuFWzsmAALwlu7Y/zlpyJikjiQMoGygy/q1g33gKQGTXXi5X9PE6o+P3x/T49RW9ev2K3n2S5CHIIt716dsO2q6xy+J1aFu5O75eAl19JwUg9q0vX5nN80PfJEs9KvFrVgBinvTXTLypxureugFe2TM6Qmv5uKRVPZSLqbFxnzr0PTDC60TXuRr/2aovfLa/OgBs9LfUuijSD3apz64Ye9Iv6zdy9+DkH90A0HcBtqsMfUZnz1sc8IEbs24zOOI+779ZLIZivY2KHdvWp/xYpmxXBcKcja7DvlUFYGzY/eYBoCws4uTjJgBg20BYK0yb+HqCFEwMIRz0O1VqJz1l6IcA0EGshkS9QhcxKNbW0W8aAKYmuR72QvSQlAHU57p9YGHy+ZMDXhwhNYBy0MwbA/uOAHAIkIqWWWqiSxiGXQCQB+wbzBL7ZwSAKKPawjEYh5IbOKb8bqyo6+ODfd2/XzUBoDyrTcTqWmDubTqOtwFA2ojL6+cEgAA0pYKc2RSx20q6P89pPpvRkSZ9OKwBwIxBGT7i+pu5bMAhAHTZeTX5R8mQKacxKWRTA8QA4NuLNf38yy/0v39/RecXF3RNs04AWJpycksMmNjYUzghhmF93MEWEYM1TRJisaE4JmGeOyWnAMANjdbLXgCQ1K3RgBUA4HK1pNN1xi7AVxzDb8vKwBAAcv834G8ukTsAwJTR6o/hraqIkSj5prMxg5txKS7bWb5SALhhEHqQE7uGAwCinXw3E9AEAFjge1Wg+QCQ64MmAlezKf+8yqZcTo9e/cEKwH/88ym9fvOGrtYAqch2/HkBYCpIecpu6TPfdgKqHgtmf8Mu3LxjBSyScMBNHrH/JjmD/EkuoN+SdIQAsCRJDnKTAJABYVnsBQBZAQhXcM0KfZ3lDAA/LXI6OT2lhy/P6eWrl3cAcN+G9xWffwcAb24Doa2aQxdgP7s92zM6P6UAIGLU4mPjZGrd0CZeMIiRmtNSzTYGALvWu74dHnu2bxUA7luOVs6N+TG1LkpVUM/v9wGAYgfKjcwuN7vPYgBiIzwE3v6jhUKAtsc2buG3nT5qwH0AoPUVeaZhLsChstIAYM9q6TzsS7gAxx5IAGB5tIXyQBpB0x8xNVClOtAQD1FbrMbuGau+mwSALplHxM3XLzznMGULbQUcKQPYxfAKAGBb9qVUR7L68stK6kJ2qKpPfWfZ/m71lnrupkIthVb36yLhAsz/PdoudgRf+z3lgLNTLsC6o+9fkXf6tX1Zu2kDL13JPlJ9V8bFIT20+d7IStj96W4vsZiVdr2bhH/cXyJ9u+4AOaBe+x7aUwHYDtx1+tJ2Ho4XVsd2fqgCTAFA17+g1vLGjeaucHs7CePG1gyElv7pFJfWfiwrbQsIBADkOlQlTN/iH3IcYDSS7jC4AxhAttey4GQfcPUFADycZQx2DvKtuHgiFhwUXZoF2GJ+Iv4eL/R153CsSh9RIsGVtjK6ODswIBvghAcAAdqQ/RdKu4fHV/TTjz/ST89OOHgvYn9hhxZJKaBEgoss15kqJKHQE7NHAIYlJSmhFPRcgS3JEJTsuL8tcFi5iHLQ5zcXSmwwcTtZLznpAJRNeH9TALqMw1AAsqJN+v9KOxq7AK9WnORiuVjShc5XV5bcAknIvGylMExZAaVZgGFohzEAYwpAp7K3rMcdDaFrnPT7AcAfACDAX6EAsCxEAVjkSxqXJc3yER0eHtKDfEQHB3NWBIpL8IgVngwAyzEVk4Jdp6EUw6cYjfmny5aczznY/IvjT/Trb7/Sf/z6iN68eUNnK4l1uGAl4OdRAKIMUuA/bUcM6Yntx/aa0yKn+wAQLtizaUmTCZKAiAIPYJCTdHAWYFX6waVeY/sZALTkPTiP+3cmSYKgAMT56Afyd00gowMd+gn6K3+n7r+7KQBlQMUChQGgjq8LwOP1hj4sS44d+ejFJb148YLeflxz9vBVLlm42zb8vpwCMKWhDyvzdu3Pm2mln+cqu/YFnkc7FLNDnh6KVBkfbq5evpQCMArddKOM4+l6IU18W9JCacTdezXEjQcAww2nPuW9a321nRcCqz5ily4I+DUDwF3Lrk+92DFV1twhZ+1/rIHlvldyZeF5iMh4oO3bcwGWBi/2sJ3n7ACLza3jyLYFsFV9Qq7vg7SbAICN52otiH4KQOub3woA7Fvvdpw/9jQAYGxiSE0yUC2wYdGi1EnhhXCB2na/23YB/lwA0K8wNN6hhnOoAGwObnUAOIoEf/bPiWUjrrcDncA0AQCWlKk2MbRR9j1+CAAMQSK3UfcOcsfYMX2fpfdxOwBAHii9pBj8nKEC0Ay4pMKw+0mHtj+7WrXzsx8AHCnY4TY3wL13lzbot3u71+cAgFZmPtgIa2UIALT+2QXsYgN+rCXYfbuUoPVyq7Lg+Rnx2uKodoFrBt0JAOie2QOA/nvs0g66eoRl/QXgwcJ+gsQOhwd031yA5wK8prSSZAKluIJallzrpxy4WAEgfiKrLtz/DPggq5dl/5TssnD9FQUgPmaAAAAi++t/PP6Dfvn5F3r1SRb+MQAIYwvJPvDJtLwAPti1mF2UMwoB4IZkARcCQIBLPI/FDgQAlIUeYgBiPFozyMPfGWjx86sR6Vx4BQDK88rPEABejrYMtAAAoWwzF2Byyj+NgRoYrJiHzGjdFwDG+krYH/Hs7Po7kaQv5ViyQQMAsgt0sWSgN89HDIx/KHNWAj6YiOv4YSGKQQBAKAHHU7kOlCOcNIIE0Fi25FVxwADw7acr+vmnn+l//fQbvX37lgEgYihCSXkHAKXm3BjWoRL0ASCAOFyAOXZnjmQfyA6sSToK6Yaz59UAACAASURBVCfop+iXvgswkoIYABwj+QeUoLn0EwBAifUn1wM45xh/6nrMMToB/vk+mVMAmlK4vwuwGAIrgHjOgi39aol4mwoAESv0yasFPX/+nF6fLhgAIgag2RWx8DR3ALC3RffVHLjP3HdTUOSvBgCxXx7PjhuEJvEU9lxPnlBkKADcp67uAODNwe62js92XEvSwtseLL5lABiWTQwIphSAQwFgrD7MPsV3KQDY5QLcB2iG92/NFaEH2vvFhD67jAtNADi+52IA+otwZxQnXPBSi/bbBoDblp2s1H6UFZ6TZFuBByqh1hiDlg3UyHdfJZUqHPyG4FdkyiXTFkgpcOMaTs/03f4zwECt7+g0S8Hg2T5GCLe3AQq+vgBw6DMxmLGYY5H/2/exDpe8VxLQxVuYe56W8nFGSMf1wwDE0cEvoXjtmvR4warZQNsnuoQCsCW2QzhuuBh4PVzB2p7Frz/Xvs2Fo6WcU/0sOcF7O+Nd/XwoAEzd110vkQXYFIX+uOP3bVynq/3XxjFNIuX/zZRjjed1Sj7dsAgUgNXx2j90HnIxAfdoB/6zNGIZ5RsGNbMxVF4lTcdbOjg8pHvTkmbTGX0/JQFAIyh/kB0WQKcA3pLLKgiwcY0Va1AXbUQp5P5uyQWQ/ZaVRpZ1VJNZaMzWi3xKp6cn9P/98pJ+++03Ol1IFlEsKHAegB5AhMU8XZMoJU0ByCAjBwAEcKxiFVmWXxtnzOWDgz8rsMR1GOxBCajzCGKe8fXXAu4sKyo/gwJANqQ4ht+ILPkHFIAMKkYFu7Z+XGWc/fcSpvNm48AgXFr8JCBilIkCEB9oGeVvorDCNXGdMAYgG3WAdj0UgM7W6VDActUC6JrLt7qGl8WWY/sV5ZJB4AwuwPM5/QB12XRK35eVSzBA8ZzdytG2JEmIax/4H+YeBaWbyQH//ubDFf3zn/+kf/v5IQOdk2spr8+tAAz7bwj29x4nUwNaz+/b5uMqqQ0xfEMWYI7dWIq6AQAQrvKoz14AEFmA0f8M/OWSHdhifCKLsCh9EeNTYwAC9PYFgDavs/LVjwEYB4BQAAIYf1pPWAFoAPDVyTWDQUsCgnr6ugBgz4q9O6xRAknbs6PMdlk8xi6H+fimrmXX/xoVgDyHZxitBfQ3PKNG0kdtvjKXQ1dHGqM2Nk7G6jFVpqnvu7pLDFh1ZTGu5sdqrRI+cxhD7XN2V3/9Fm2je6pdu+L5uzZ7AwCwTx2E75cIjaftsVrcuHbTogA0TxLneaZ2qt3XPELMVdi1jQ4X23rGa1nZpTiH/568Bkklh0xyhFQyU8RhhgcQucSsfhv3YwDeZNtOAUC7FwQDN9G2v3oA2Fa4bdXXtnOZcllx91EAEBuYeWBJEEw38A0EgNYRbbHtOpIunGQikVZdH+zrMaLCgTgEeUOglX9sLLtQCJTMPWuvDpEEZM04H87NjLNtxu/eZRylJozKEKm7Re70nsn3i8NVMyQQVawyKqoncJLtANAPNQp33fmvjDQBDu2feM+tnj9+Prqdrw5OAf0hdYP6/9oAYLOfyxuZQteFEPDGoz517feP0EUFho3VfzjOtUG/tvGkzSBtGz4rkAfVV1Phau+29WK/oTxuAgT7bcXagcU6gbILirb5bCKAYDqiw4MDdu0E0Hkw3vDfoQACgBpzbDcAQMvWrYBMxyUDUFDUcbIt7a8ASQzWoATMVQHIoE3G94UG+T8bjen9+2P6X7++okePHtKHRSlKWQBAJJRQV0NkczMXZrwfFIf8E/dVV1NOQKCW1E0AQAaFIwEm5t7oz2PcftW1BGAPdXq9HbHrsAHAKyQ52aw5ucVyuWSloG8U2ThRZZu0O1RuKTh/sRHXWJcExObPAQtUvz+1tWfUG+pxPJHkL8jqywrI8ZJB65xjAAIUo+1M6buC6ODggO6NcV7OABAAeTyGC3DBQJPLEf/LgZFVATqe89+Pz5f06NFj+vHhc3r8+DG9/rhg4HkHAIfN+xbzEu0V/cEHgOICrDEdR2un1IWCr9QkHgCDDLnRQtHvsDDKkOQHyl4NGQDQx8rBgsG8gHMFitqvPwcAhALw2ZslvXz5il69v6bFckELUk+dlgF5VzvAt5WGzMF3x+5fAn3m/7a77AOQ/Gv+GQBg1xrKNg6cvdoCAP1QOLJOClwOOwDgkJawa7014s4HwKoPfPLXf38WANgH7qXqh9XbHMokHc6gTzmn7ud/3+OW8cvdAcBaubCSPgCAOMCtQ0bEybRu+vPlAeDk/hY70m0T+T6TDF8zoSAMXYCHupKZq9CuFdPM9lJdKVY5zSagaKIvAIzE3wgBHze8MJh/FAY23xoqDy52NfTaFuy2MI3FIPTrPDY51r/fs1MEgCwGPX1Fkt9e0FZ8wOEf1ybHNdc8VoggoHxHvfUBhcm3TwBAP9tftA23udZrbCxT/oTnWiyyZL8Y0G5xrWZ7SpZA7RHCWCN4/k0wi6GODfgNUYgm39VTJvnKX87iNlABGB6/5iDzEUzZogC0ZzXQXgvKrEo6tG+DdpycQbOqNoyvTjVci8JUNxosRIAPANvgn1//sX7qMgoDuugLGuhr7Jg3FIDdSlg3PzX6025O3C5LH8fugopPAFKebWg+n9HBpBDgd1RyzL9pJuDvaFIwCEDyAFMOAez4yZdkbBGDEADfdtw5Vp8+PxRHOA+mI7saq9IO2W1x/kIL8GRZ0vPnL+jff39Br16/povNWICbuhQaANx4SlwGStqnnEJQd3JzjRWIlir1bDGcpH2Zy6/FLpQspTkVtOYYZ1aP+N6eA9cx9Z8Z1EtTRKqiDQAC7wXFHwDWp40p2STG3yViAioARF1jXLbxGfdfUx2siguwBlbfQAGoWYa1OUhCkSZY7jNGdB3Ddc4QT7JBZ+MtK//G4zXXI1yAZ/MZfT8uGAQ+GGc0n8/pe8AkKADHiD03oRwgkbPISnbaYlRIVmYbj4sKAD57+oz+8fgFPXnyhF6eLgmxWxaILskx4FR10kjy1e9N+4CfXRed/Z7gZo9qs1fNBRgYDOB1UgrQRyw/TgKiLvsM+tRVnzP1ZluupwxgkF19pd90AUBTEKJPAMD7CkB2+fVcgH23YG73OnLiPWRBKe3Y3svGrTUD/w0hJAzmy6UqAM+XBX36+JGevF3Ry5cv6fXJgmOGXkEtywuc+FZan3aQ6hc3W5N3V0uVwD5rs5vq0yEA3OeZwjVoahOf10kJT4DU923rXisf29jDGC390+wN2XDjv2FDWUOZVBCoGwB2QceGLV9TsA2zt+1a4TontKv7gKmvGQCm+sq+oK+xDvGSfAxRrPYp59S7+N/3gY5d18u9DaFwTMDchA82uKAM5P/ryixUAIYKPXsurOTqCsBwoVXNR7G+2necGuLpESsPrAd5ntWkdCHAx99vAwD6z5JiEX3aRaq8/DKWGIC3DABjC/zaS/c0XNtAQEqhlyq0zwUArWIMUjV+D5KKhGDThyQG+WLvZov3lEHnK4rCRpOaNP3FvyPku25FJBVy8patMK4nlffP7wP2/PrpakPJ6Tjxfn4SjLAs8Xu79FcWzm2KqG8ZAHJ9a7n9mQCgtWO/PRkATAFIm+BwfCzzVpsh0Ob9YC6aIQDsmkDaNhN8I9rFBbT681zZ/PdGvQKSyQJ348BYarxutvfdASD3t2zLQKcc5+wqVxai4DqcKsA5Kunw4JAmo5XEcCtzCfavwZEteQAAYAWkNrRerxhgVa6z5hIobyiuw+YaCEURkgPADbQCgHi+12cb+uWXX+g/H72hi4tzutxOGRj5AFDuWx+JDOAh+zBizsFgYzDYAgDtOV3MP32fAm5PHMtQACCUkmwI8veiYBT3qDpYAACU8Uz+7gNAxOw72wpwRcw7lNPFihhsbeESrXOhU12wUlWz0bnx9PMDQKtfBrbqQppPiBWAZbliQDTLpP08KDNW/n03zjkm4PeFxI4EAMTPHOBJY8qxAm2EjMLOkZxGY3EBhgIQrr8/Pn5Fjx8/oufvrxQAft4YgKl++bV832a7hC7A07EoOAEAeQNAlbQxACgKQd0oUGXfUADISl++zu0BQIxfF6uSzs/O6dm7NQPAF+8uub3cAcCvpYXe3HOk7PSuO6UWin2fMrRb9nkm347A/78WAGjwj+c9nf+wcVb3qAgVYPVY6WEW4FT5ttdPcsURvfRNAsBYvXwpF+C+7fgmAaBs9Mc8t+p/u2nYF6vYmwKAfjmG/+cNbJccxOy8dU3w8KUBYCMLc6qDBd+nACBcgHeJ8TfwMVoPb4ODYftP9YcbB4Cp4QjNpSubZ0wRNKTQ9o090/X8rEJorxL+xiXZ6KmkgisTKimsKBih+MBVKlWJfconBUZZUZRwcQ4VFCkotsvkjwEsNlDawFZbBMZ2+5ZNF9K28os9nw9KfbBpZbzLO/n1Uymg4rVmyiF/l78GKFlJ1JSn2Tu2GWDfKgA0RWMK/O1aLwa+rF+3KY7D2nJJgvSLKhaZun62+bqqAjBU5tr1U6EKNplcP9uosld/95/PH1/95DE4plICh8oPUaaF42dsQvHLmscuL9Zf2L7tO3eOt1PqPzPHkGOVlrgAd5VD13i4azuAAccGPDLvjsc0mQoAnI23NJ8fsNIPIOf+wZizuY7zDQO6CSsGC3YBxnNlBu68LspgC4kaVmsvxpsogcxQMQBYEtwHcxoraNtosH4k/1gtl/TPNx/pxx9/ot9fnnLyh81owuUFwFcplRADUNqJgT7arkV5iCQgUCJpsgCL4Qewx9ndNjDkqnkOwJDrmOSnZS8210coCvk+/L0AQHxKSwam/WBhG0JbST5wrSDwAu7NyP4LF+ftlrOT4j6XVysGFUhuwvXtZZ7D+QCAMkEaaBUAiGvABfhzKAC5vvHODG9VAVhKNuiyWPHfpyPi35H8A+3mb+OSFYH3xsQuwXO4hwI4I2ZcUTA4xXUnWcH1YTvto3LG9ff+ckWvX7+hfzx5y7EAnx1f0dXVJa2geIQCUDdQ25RdKVshtVEoNk4qknPqLp/v+7a50pLj+C7A7IqtyVk4eUeWUwnQx7H8tJ5bFIAVEFxzvWHjAOODn/03pgAUiI7jETNTNgDQbsJNXZm/eygA4Vq/2SKVD/eF81VJFxcX9OId2s1rBoAXF5d07TYW6nXZ5SkypNa+pTYy5L2+5mN3n/tur0+n7N0+5ZlaZ/hjUqoMUt/b84TtN1T8qQDQzbMYp/1rb7QjtankNDdXw7OrrTyq54mvQFMhccKzbhIA8nwcrEm+BAD062xfwJdqlz4JiIO9eokb9wj5xk2Pk+AFqU8XJDQFYBcA5PWHbiBjXpK5SjwyGu8XxOrzlYC8HvHajb9BHGtTQ2yPXdcPVnYGAMPncB4WQTk323+qFvb7/g4AtpTfvgDQudy0Xd/7ew0WONe+YS7AtpCpD16ZuP/wvkJqaO/XkGLjQq2Ta0dNZv8MFGzh5Jwa0Lom4Dbg5gOw2PX9ZxghunyPT+sg6ClXYirL0D01vFXKwEgaRGYZRCZVA7Dt6i5xBYwZHSmAZu/RY/6ovXKzPvqVf1huNnGECmE3kLcoJ1PlnWoKNwUAwwmndRzyXID52UI34Y4QCZhoLanDCDHf9Hd/0g03V4YAQJ7sOlwAbAKO9VObKGMTb7gzHquTDGAbLmmIctjhqmmGXdju9m0HtoMLAMJKoBmUaBuaj0d0/8F9ujcRV82jmbgCjzMAnoImQFQAQBobzAwjX6nLYGu1rAFAPxkAygPJAtj1cDvi605zAV8AgOjPy3LGrnv/+fgN/eMf/6Bnx5dcjNt8xhtqllW4ZAVTFYMQ78WgSn9a1lJ7PigA8RHX3joAxHMjGQnXOykI0c0qu46LLaixzQwAQtnE47YGUV6rSwUpAFyMxAX4DBlMl6soAFwuV7Ta6AaYBwC5XHTB5ZTBI1Em8py52XASEIkBKM8vGyr9laWpccP6AiCRAUDUXz6xbMBLBkjTbMtA+bvpmJPHQPl3MD+g+1M5bg6IDGDIADCXwPIArXA7RRvIJHbcJhvzIyHr76tXL+nn5+/p8eMn9NuLE7q8vLgDgC0V1jYu+ApABrVjZO8e06SUpD4xAGhgL1QAor64/gDweByAOzfUwyUDwC4XYABAVvBy3MCMyqyIAsAqdE7lAswxPnUBhf/LBor0AYuxebGZ0MX5Ob18t+KQAS+Pr+js7Jyu1AUfyUL8zx0A7NPz747pWwJJe7fHhb4kALR7A86zuWbKfhczTScYnY+qxB/VvBN7RVMAupjLAUBrX0d9nQAwfMfQ1bOtmlN2W2o9GbvubcM/bgdJztYEgLFn3eX9urpMHwDYdb55oLU9l7kB7woAxRaDfk4FDN8AADT7kW1Lty6vK3r9MuVN6B7j2j6HfNMAsOvFGzsVA0tp34IPC9a/Xqc6SBf2sRha/iuEHSs0uARISOfgBVQHAPRjbNk9ms8YV4zZ9duKNwQYvk+9AbkatNQL7SKLrU0COrIyBFDjNAUAa+++EAVLChBY7ED/PtxxW5Iq4Hq88EzFsEy5PreArBB0yYK1mVENyoUweYO9vyh86rtxTjkZ/L21W6VntuipbhesReHVtxu3A0DZYUoZDH3v4/pXEHIA/T2MJRm7ZgjWGgaQ1l1yQ0JBnp2fBMxavgCAXB6J8t5aVmNVXtvvoaLWXDN9F3RXRn47tPsGbdOvl043BAPcLc+NBYO072rk9Q06p7AOCnzfdgFXVh43NLbffCpKnHvzku7fv0+HpSzS4QoMAFgCAKpCSIL7y3htrn32eNaPoQBEzBABY4gEaMpv6eNQfAEAVABQANoyn7LBdD0+ovPzc/qvx2/pxx9/pDcfLkUpmU1YGYaswpyFNCcXS1DKBLEoJZYfPgASXK+6c4u8vPgAADIo1OMsFiwAIABzzspAiWHG71lz/a2Sf5gLMF9Lx2/EJ3MGn4LA5WjsAOBysaBrbVfITopzLxZrVga6JB4MSWQRxu3ecwGWsd53Af68AJCVXWMAu5wKJAHhLMACgqaZAKXvpgXNDw7oe3UB/k6ThhwYAFTFWKngFwDQFJ24zlrbzQWVnMzhx6cn9PDhI3r0+pTOzs9ogTQTnuF5pwBsnwm433CM1hHH+uNYfrnU02yCfo8YgFDwFTTOJcSCZb9mpR9/L0raUvuNAUDEBsTxOA/nA+yzMpZjO1Y/nSs91H49AKDNC6aIN5dDG/d4nIHSWBW4LsnOZsqA+NXxit68ecMbB58+faLzjSgFAeLlY7GiVTm8p8rzphe2Q+b1u2O/nhL4KwJAS/rh2ySeNRO169tqLLahyn1roJ3tb+x2xTo3oUDKXTW08cK1Sl8AyHN5S9zGXcaQm4J/be9fLQ+7SYOrt0Q97fKOXb37tgCgvxa3+7O3AifBiSsAMR/F4qDXPJRuCQCmRsCUi7BtMFd2vAmyrL3eAcBoGacAXErP9q0BQNeBAwVgm5KqAaY84IKO1ACCAxSAviseL/LgmqfBaLs6RAy0hc9hA5o7NgBFKddF//5di3WT2DJwY5BXbzESYLc9x/dopVLkFgPWN5jDMoFBnAKAtqBvK0+7vpVT+K7btWQVDEGPi2XmxTBsA4Bd5dcFAFODIk/GyZ2t+FVuCgD6SYJQHxaLjBQc7Qt6/KdnsBwBgNVyqL3EbJyy5AmNtmTKjJZLOFAfKgITlWTArwsA+pOu/5y4dCqEQS0GZTCBy8QtAKsL8nXWUQIACgBuB4C2UA3rsZqo28eGWNFWmxkCAMtyxK6+85nEBPvuaMrKrSnH+MtpPhbFFhSAOLfAgp9jeUnHsVh8/qYFysNiAGLhD8PJZd9VV4oS4ZQBJFQBiCQg+CyyMV//Ip/Tx48f6d9+f0m///47x4JjsKDKMCQjYOBQqEuuA/4VAPTBnXPd2C5UoSRZhC0JEcZhHA8XX35P/OwAgPb+PgD06yQGAOGqez7KyAeAzgV4uaWrq6sGALRxNcwCDDDs1FCBAlDG7JtPAsLlUgiwzAoBxmg/rCArMc4LAER7uY/kHwdz+m4sAPn7ibSzA44fKNmDJfYc3EFL5wJsrtYbjgeZ0eVoQo+fPKYfn5zS40eP6NHbj1xOd0lA+sxu1TEC4CsgNy6k3nwAiHkaIA/1O2alnsb+8wAgHNrd3xnkSb0bAKy5ALcAwD4uwEMAoO8CvNjO2JX+zemG3rx5TU//uCBkBT5Hlmxkj74DgMMazt3Rg0rgWwOA4frMfh+iAEwBwD4F6Dwd2syZPQBg51pQ75cCgLxW6BA7DAGAfcqj7zF9AWCf94vai+6PXycA7BIM2aN3rZ/bFIB+v3B9gjd5sUFWAUC7B2zFLw0Au8CyzytiEPYOAGpNNoBVIsvSTQPAvh1/l+OiMsogS2ebgqeN3Kd23vsAwPoxAsAMjNl7uqyNgR99YwDsMVG0AUD/OfoCwF0HVptM/PcMAWCY7MDiBdbUTOt+ANCUioYXw3YbGzxCqNcG+fy22AYAw2Ns583FSFAFoEmuq3lHMoq2oZwwKULf2H92XlKxlupoPdpb5yU8haWf/fcmwZ+bpCKQOARmqdfF9wwA1HAKJ9e+QNXum4pBmMJb0czD3kt0xYLhnWFv/AvjcdYMvkQym2Z9yZ0rnN89U/jlaMrWWp/pDarDLafqvtJ/BZBB+bderegAwG8+p/sHU4nddpBzDMASrn15xi7BiNnGrn4AZKaQc3mOpT2EABCwC5+Ck1pIbDcDchgzxyNRsAEAMnBQAHiVzRkMfaQZB/H/t38+55/nS8m6i2yxuN6Y1gyO8Eym/JPyMgBocZ7M5beevENAhSgTnUIqiP3H76UN3cCggESJEcjuq5qd2nZYnQJSQftKf0qyjzWdr4mWqyUnBeGnRfA0Irq4XtNiuaSF2Rv6nrH+gXHCVN8oZo65qEllFhvZqTUA2Naf+4ZICM8XN13AO4WBxYbKMZKA4HfEiFyJ63g5Ytffe9Ocwd/fyoJjAB5MC04agqQvrBzEdcoKAJqrNewKlP/laEbPnj2j/3p8TE+ePKZHbz7S5eWlA4ArJGHZQ73VZ/zf5/p9xtPPcUwbAIQLMMofyj1W+AL8Q5kLOM+AVhSAiJ3J/U69DfB3cf2VLMGIHYi2wUk+AP1VAVi5BEt9wtWYY4Hyv3YX4L4AcINN5LUoAdHuV5sZxwp9+wkA8A09eXNGpycn9GmJ8Jlr1+9Cu7VPLMiuevoztJHP0Q7/bPf49pKAqOJV5y23vtIJAdMw5g6MBWzrqQEWKrxc0gDPrKkpAM1e2VaxasUgki8Gzz8D7ey+dqh7/x7Ck68RAEqRVsZhrFzbknbE+2LbCrG75/YVxLSOkwPrd8g40ikgac0SWHklcntFaBLPPrQN7fA5+isAm4q6rjV4n/cdoiztG8JJlPYQCgVZvb0HwjEpDtbn+buOuT0X4PG9LXa17RNWYFcCD5xjLmZtDz9UAbhvQQ0uxAQATBo2nptSHwPJuRJqg2oa4OqaEVzspgBgjOzjVuFzhJJZW4gZ8Os74LWVSR8AGJ4bm4BSz2GqOqfUC2If+i7M4QCSrPs+jdUFra9L3ysAWCGeEMDwwLvRZAU6QZgrczVxVw/BC2P91T8uNjA6cNjTBTimTuTr7jtx7QkAYxsW/t/8d4/u/Gh5pcYpv6q/FgCYgn/cr8NxJKxvBGtL7O7yAQEA9NtDfOLtDwAB/3wjDr+H409/gzYOAN0uZq7ZOAvJ/gsXzqOjQ/ruaM5A5nC85aQNE16oY8GP7K4FA0EGdk4Z5xmdnhFlAMzGKsT4wnUsNh9chzm2mIKbUhU5llzDAOC7RU6//vYb/fvvz+jk9JTWSDfLQLGUpCEag9AUeFbTzlALgjHXXXgBOOQ5TAFosY785B8GAAVUqguzAkA0I9QZA8jNlsGHtCMJZWDJKQAAcT4AIFSRZ6stA8DlSGyO7Vhi3Z1fLWm5WtG1jQceAPQzDIfAHQCQ77dFuIY1AQACCN4WAMTCkF2AAYwQJ6rYSBbgMXE7mXoAcDqb0r1pwYD5b2XOSsCjKdyFC5pkojgtihEDREsC4gNAlOvZdsJKrv989I4B4JO3n+j84uIOAPaZe71jTOkAsMfAnRWAJSsx0e85JicAnoJ/HwBysg4FfiEABBiE/QxwyD9Zuem7EFtMwDoAZHgIBWlbDEAecjca4xd9SkKB2FgrC5MNL0ys/RsARPt/d0H09u1bevTyA48fHxcbQvZtc72/A4ADG9Dd4dES+NoBYPOhFQAG4EjmZ1EI+/ZIDADygh+gUD0kbN7zBQLOo0o3utxzQCmFuTTY2TUFFdv8XpzoSlVVWXKdIVfM/u+9YSonYCsw9UkBwPD8LuVZ6l59vw8FMG1gNXD86bj8bgAw5WKafB/dIE4eFxxwG0IJMczqABDrPHMBxtds0u7wqdpEE6gNfZfY2i/2SLF1364A0K4fPivHvk6IJPxni631u4rz9gBgebTFDqd9hkKPPovQrhfbl5x2KfC63qX6rmrJ8re6JsgWnqlySe2kh+dXWUGH9aSu8moMhlG4EypiqtqJvWOXQilU/4UKva56D0GWTHz1Wcuu3znxDOh0MtHVP12dlrNAe9dv64T+FRtliEQHqmqJvXMIVnjsVXc8U7Lw9SPv2QZh8HeL7dVeB+07Gr4hE1Me9pnY21y3K8WitMMGdDVAuxXgMmpRILteGkxUrkwMmHrnx9q3BWfuM3FEx4DA5b4vqLoJBaA/9raNT8nnQfIEr4z8iTFmqFqIgb6TdRhjsFnO7Yo9/9iNK2fJXuxiWGm2Wzf+WtZlPdlcRxHzD8AmyxHLK6dZmfHC/2AmMf+Q7ANleFCSxvwTg2ecw9iR2Cf4nmPiQeVjwcFVEbrW7LgIym+bZjgOWT5NacfgQdWCBUENZEYWYosh+ceWLnMBRK8vMo799x+/P2HF14qmokBEwg++roQW8HdipVxMaWhjqS145CcAJuYehw0VnQAAIABJREFU4ERrMwy0LTYg1A8AGdomxOVDXD/8zxSI1lMI2neoB1Yk2Y6pJrlYjnJar9d0ttxwduMVx0JD4LWSx1jEAETilKut7gxDOQnQpoqqcKPBbSBBAbiWGIBQOC3hCm1ZUTlZio6nHVLavm2Z618BoHlS5oW0o9kEQDVnl2wGyTkxSH4wEUXpD9OMAATvlxMqx1CcSQy6OX4voRxTMK1tAuWH5/qwHNEff/xBPz0/pkePHtHjN2dVDEDMLa6cB674EsZ7yt7Zwfbf+ZS+9dN1A852rbEsAfQA/NgVeyz151x4HQA0oIdYflAGigJQlH2S7VdAn9Q7FJ247pSz/I44K7B9L0lBpK/zNTCuoP3nGU2g4vXGgfrci7a7qkE/jIPhJoMPABdbyRL+4bqgd+/e0cMXp3T8/pjeX21ouVzSciO2viWbu63202c+3blB3J14YyXQdyHcdsOb6JvhtcM+ELu376FkQE7Oq+wJtrfD5B16MT6SFU0SE9f28JDswN+AtPfzy4nVuUjW1Rkf3F9XSqgn33NpuAdOfeXXXBPV7aik3bdrCxoYwmbIbUIvkL7n+utQP1tv3/P7HddNKlzoon4XaxwF+3S3Tzc/SPfPFh+ooJ5N52QblG0xu7kvBYkO22IAyjxUKWK5Hw8sBPf2fdulxVR3m/YNiUQ9uzeZUtEH8GJ3xdlBP57T5m2V8qj0czPIwKX2feR9MB5akjArVp8ZIFTIiP5CADBu1H4eAGgV0HiGrIKvfdp+o7kOdP8xly6Z9ELgll5EpFwW+7wDjonCsJaTw+QnsWQo6YFOLj5knO0D/MJ69aEl/5/VKBUEbLyiB/bCMvEBYBUrLV5I/vvfNAD0d0QbLq8MQqo+FCq5wqftCwCdoimSGEUmDvn4LqzcrhRcWDv3y+U2AaCDvJZFNdEvvwYAyBNEsHMRKlMrV2d9YmS/89tsIkTETQHAcGNm47bY9bls80ABEruqAuCb660qtsaTTJVYJYOucUF0/8EDOpwIQJrnW836KzEAJxoTzACgZfMFUPD7flWMlWsDAwCoCgAFtJ9Ikg2N/adWFSsNoT3abBQAlvTsdEk//vQj/cc/n3HMvG12wLczhdFYYwm62IKeAcBgzvqHc20SA7PUcX+s/cr6BJRMaMMMCAFIsImAOGiaPAHPX2VkzmisrsshmENIBwYSHgDEfVdZwQqks+WaswCvSwGZAID4nF+vWSF4pQW51ay4DE9VQekbMTamrlYyvi7Wo1sHgDzecDxHPLfMn2WZM0CajDUJhCpLAQA5BuC0pIODOT0oFQiOp6IAVOXfrID7MJRjCjstkQoyfq/XDAABcn5+8Z4ePnzIABBA+GqbSxbtWwCAXxP888f0vrZF7DgDgOa6Pi5FgQnXbQaBmsQDCkBJFrJhhTCSfbDLvrn8OhfgOgCclOL6i1ievmJQYjpKrEcByHIcg0NzAdZ4g7hPDAD6ZeArAc0+iAHAs+WY3h2/o38CAL47puMrJNlZMACUhZZl7VaPk57zlr+AGFofX1u7Gvr8t3H8PuV5E8/zpQFg7P1vEwDa2sHeO3MeLOinlQCkodDzbB7Ovt2imDP4AUbo28UGAF3CR4WHVez1dnAgsKBe239GALhLew6Bya4AMBlLMJXcI1R0aoX1799D0ZeV1n4AsAKPgUuu2dH6Hj4AxJ19YNkUHgUw2gPlDQ8Os1S1f6EU+qzlbYy4DQDot8MqyUo9uSrA5bcKAKX+Rhwr+A4AetkE2dDqaQjtMljx9QOVG5zduj4+sJPj6p0rZVSF+wpNlV11ROpa4XOGSUja3iPVoR20GQgz/ful7rHLs6UAqShnqk8UMBkgScVQ0+9DkOdiAWHHwQvC608s4TncSoKAvb5BI8d7O6UBxOH38pIKxABgaIA413CvDmNKwRAAxuqFAaZODM2kNqpctH4a2TiLTbptruJd7aar/t15EaWhjCNxmD4UoHftC+6rAOT3C3bOQhdyayUG/WBg+XXv188ufTDM8tsAu56B7l+/NfZi+D4KajJ28ctpOhnR4eEh3Z8V7LI3K7c0m83pcAYl2obm+Yam0xnH9MLHXGXhumv9isvN+qv+Ha54/sKF+5DG/LJYeazgU9fbErGBEEtOXYER2w8A8Hpyj6/zjxdv6d//7d/p2R9n7Nq6GU35/gCA7ELMSUpEmcjPpR3c+rm5/FaAT0CG7eBO9fmRxdSyBjOg0PhH+MkKPJcFuL5RZjuRdn+bNxeswNvQJlelkVqOyPaLmItniwUDwKzIGcBu9TgoAAEALzdSbhtW2mmsNINuOj8jmQFnGgZoXK1YsbGA6g8KQHUBlqyocLUSwzbs/w50c1X233031SaUfygvJIuAog9KMrSncSmuwFCSHiIL8LzgGID3JxkrAR8A9pUFzQGXypJmUP8hMUiR17LZ4/mXyxWdLokVgL+9/OgAIJKAXCHmG97Z220fOn+3zYk3dZ0+NlIqhIfF2qork+P1hec2JW51b+kfaPc2LxiogyLzJgAg17sqWn0AyP3JFIPoTwqzRUWqoQCyMW8QcF/2xhB7/i3eSNs6zyvqCgzXfQaAG2m/G+2ACwV8F5sxg+Mnr8/oj3d/0PHFmg3+qw1c8Te0VRf8ldsp0JhnCXsUz1ObNwaEAPmc7apP2/sajukPCPo9bao/hVcJ5+yhsSB3mfNDu73Nzuq6dpsCMARzuSr87J622rJ5CxtfvGGmHifu2XSDz57NYvpWdrH010pJK2eaPWP1auNXaGeF9nPoQeaDrbpayDxnmsqlWrmmtRz9GlSjwTSBU8wTzE4bIrjY7YFCxdluIA3Kz30+tl7Z9Rq7KgD37X/V89YBoLm05jofgEPYfCbtvCovUdJa+2+6UPttPcxabAo1e4+hALDt+f16qI8v9fYhsYH9zlJv3/7z1tYfhNj8sTZjnnX92mEfL0cpb/UggKjZf94dFIByvTsAqG2kWrixgfUnB4Bc+R6E9DvyLgZa2wAUg1KxTtllAPV5HrvPzQ2E7UO4/zz2f1MauQkvAD/uuQwYaAD7mNqP25+3GOWdxkAB51zHAxho97fzuwCgHNu+c8QGkQ1uow272NnHFsspANi2qO4zz9ZcT8MFhgIe5+KQAKtWT33uWzOgIlAgbI9c1j0A4FDoV3uODotiXwDIY0Gw4PsWAKDftqx/uPZQS2qyZaUWoA2ADZJmzKYjms/ndKRKwPlEYoAdTAoGT9NsI7HZRprEQ4EdACAW4qboiQFAm1grpZy4CDJ4IyiDAO6kQmMAEO/yKZ9J9t+HL+i3336jk0sxMmIAUCCjGSGq0NP+gPv6Y5KAP0n6AdgAAMiJNLaIcVi5Epvrr8Q6FJdnfJDN2L+eW4CZFpcz0G/pGnABYIKz5WasBMRzGgD8dHXNoNUAICkAPGcAuKZrBndyPkCNxEorXExILJQA/WIAEOctNtiZRVIQuQ4AIBZvNwEA2dB1O+Lyf5QzYvtNpihDKLwQW7KgQ2SXnkMBmNHBwQHdn+SqBJQswH0AIBRbH9c5Hb97Rz89O2EX4Cd/nNPlxeWfCgB2zd0uZrJna6Puw4+FnLBxoEoUo+p7uACjPasCb1qIEtiyOE94nMi9GICiAJTYf+ICjPqGUlP6g7rzjiSWqAFAKHwBtnGetA9tJxEAyN+PAITFDZj7ZxBL080vBrw36rKoIRGg4MZ8ae19uVVF7brk7L9vTlf0/v0xvTi9oE+fPtHFMqPVat0KAENQ0Shom481ucGQGMB97LmO6e5Wv+prP9o79D0+9dC7lIl/7/D8fe2cvgDwpt4/Vj59ynhfAOg2yCz0RUCq7PtwkR8qjiw5gCX3sP4jifuq2Oqhp0VoPyOWfp/Yfm3JAEN7/nO6AMfcFp27835cLdV9Gu6m7eUTv5RTrzVASv34FKjfF3TuCgBTa5ZkAboD+gHACphV4OxrB4B+GVg5W31+KwBQ1hbwyKnb9bu4AMu1vkIAOMTl0oohJMr1yu7n4upPouZSs8vE3KezDVUAki5ErQGE92g+ZxgLQo3lUBlj2aj2HbkGuAPG6iY1sFpjjZUtLxQ5toYukgcoOfrUVUoWLjuHciW3MAwUnmZAOKDmQb7QiDKFX/j3rrYYHmu/Azh0GWkOYPoZtDxXXiQfYQOG1jUAyGVubrYJxaYswPuUdHVMGIOu7ezYwtCOjRkkbYaxr6rs86TN8q5cQaNjTyO4b78YEXat21IAunqxYGZ6Q3/E9LMy42tJMlNXAKKF+GUyfGFQLw+0OgZbLhacLfabEFqeSTPweuOAjCkKuFhpkxNc/pCsYY6YbLMZHYzXDAIPp1BiQQkoC/cxgvljQQ9XXVbwWOww7efmWuxcFiwGRxXKgZU+/A9x3aREWVGH2F/axwDYJNOgALJRJskw3q2n9PTpE/q/f35Ib9+8pVU+kWy7lixkRAzEisDV3bk0mSJQ92Sxs20ggp9JG9TEFI2IbQZIBwUElIXavw1UGkg0AGgLIzfmaT2Z0uGatgwYoOBDkoONJkFBbD7EILu4WjCgy1kJVzpF/NX1mlbrNV3qc+N8Lp+8YGgDkMLjEQdbXtN2jaQGa96FRbuE8hAf3Affr7c5j1tQRvkJQYYukNvmW1Nr4RGR3RcAEMq/Ipd6PiiIY/5ZDMDvJyM6ODzk3xk4lzm//8FkTCUryCSjs3FWPD+A6KdlRsfH7+g/Hv9BT548pWfvz+n87Jyu+fvNn0IBKGNG1b9lw6QeOgMKC5uPfQAIxU99s0lihEIJKBBQGgbGLS5f3gwoaKaxG4tyy0AWMUG5v29X0k8BBC35B35q/0V/QD2bktZiAMIFGH9HyAA/RiBnD8b5G83OrWMDQ3f0t2yskLtUAKjjjG0YUjW/oD3A4Ee7tnFW5mNJFIb/r2nMPy9WOUEp+vE6Y/D37N0ZK0nfX8AFf0lLoH0oSFUJCJDBEDWRDMC319iG+JMoAPvOW33gVB874raOGTK+4V1StmZbbPO+5bXLe/Yp4zYAGN7PQpDYhrglr3IhPVwMQJlf3PEWm0xjh0oYCnjWyB2sXCrFoXy/0mHMftrz8NZhZOPC1H3ueoHnzi7lx3ZRSgGYiJmWikXmA75Ylt1+MHPXt6vOSz2nHZlM0pEAgPs/afcVvj0AGIYQM4+Z0KOxvl74EgrAesnXNw/duj0SEg3nIaSNfWTM05AZn1kByDbMQADI40DLQPDVAcBd4J9UUPtIF4KTNpDyOQFgOKG2xZKwRhe6AMcGvPpEHgAG53MZBw9NF+NhQx1AQsoYiH3fB7CmjuHrqvKEJ+XPDADFYKjaX+x5HSyLgNIQ+KXKqev6/rkCULrrhaGDAjxbzNaUoc4lGe521SKE4061lHMMRu4DAGUAq8cYdAaVc8lstlf/HH+Aj7XstliUfcFgmwusq6vPBADbem2bEB2jAY8bOqHZGIL6Mtd+1CeCG1sZoUyghDN3GDWFk/2/a0RxsfzsIAU9AIDSn6vYg9zfsEj1J2WLGRcqt7Xcwc0A9Gbj0i30seA/GK8YAN4/mPICfIYsrrwg33A2UAAwSd4hihtzAbZgzwb2N5o90AwD61cMGjgjqBgQAID4zgAgX5/VcZZMY8zv9XZZ0qOHDxkAnrz/QJuyAoCSPVhi9AEAGijhcjE7RZOi2LgEAMgqOhe7TOaBUhcjcAH2ASBABT6sAFSFG/+uZKoKAi0VZsoGA3PXW6LFckHXa0mGUc7nfJ2rFZJ8rOhqseKFUDEpWZGZFXB9XhMAILIA+wCQxyVVCFrSBafwUgCIpgAgstJxmF2Qt1taqRIQz+ePX6lxse/sJ/WM+IQkir45VFySBATlPRmt+e/fTQuaz2f0/TRnl+D7U1EAHnAW2jHN4P47mdB0PKkBwA0VXE7n64KOj4/px+cn4gL89iMrRC/XsmO/QSZi/aTmyyHv1vfYfY9z7daLLQpAB7vE5hpph2p4w70cIEw/nAVX5yRepAdAGuOzgHxpz6gjuNxOcs3+OxYFJwAgPqP1QuqvtKQscIWX2H7SDyoAKOMCkgvBhVvAIgCgAUKGfLRqAEB+H1bIigKQs4yX4yQAFNAnrr8GAW2hHQOAcLU/X5cc++/16TW9ePGCXn+4ZFfgxZoYoA8FgH59/xUB4L7t/bbPHwIAY88SjiEpAJiy/fvcIzzmtgCghcDgfq52BQN6l4QHIX1E8WvzvCX7gg2BviahL6qkHthg4g0JVprDGhDFOQCgvYcp0nm+DGznPgDQh+5928+uALAvUHNzTjUSu/+12eypZ98VGqaemRVqKSHCHQCsb+RrVtvQBdhXzNXHCtlgwyxZr49+AND6hq1X+o4r1TMEMQxbG1s7AIydEq6fDKghCqizQWpeaLfjAsxjVgcAlO+rGKb2bGkAOL63hTHiOnSQwSXVaff93sV8CjPW9szq0oz5Uj1ROJm1Gcj+329bAbgvAHT11D+vuSz0NWi7Dyz476mdokQFdw2sXZ2472Kl67g+yqO+9+nTjmPXapucGzurphgKXHfbysi/V98yCN8hVf68IFIXvUZfUcWXXcNxZE9tUA0yHVBQ39u5VGwrJYf/vGGcQduxC8uXY1PUjKggpoNCTTvGuWO2GABt0DU1AbkdUE+54sNRBgReUOnqXW9WAQi31H0ysfuKj9BQQhn4CwoAQBgA9bIJf+/Tk6pjhgLARhsPFIBO8cOxtwDhFLRMxwJqxjkrtmbZNbtmwvUXCsBpIQv3jJaSBCMXQG4Gv7XfMKmJDwKxcLB6Z+jACwlVIGnsDvu92IrCbcuudBmtyxmX6+9/nNFvv/1KPz9/xwqeUQ6FEMwwcSFGkgL0WQA6nvS1gvCD+5COLy7pgIKPMgNUqVx6LeYRro0PACX/VMW5AEqJCSgARo/T61k9mOuhJf24Wq/5uQH8GHDdu89g9Wq5oMViSdfLhdxnXPD3ea6Kpatrjg1oANDABOZ3gzaoTx8AciwzjEfs8ivPBxDIWYFJkmjQWlQua7+fRmICDmu11eLOsgBP5xNxES2IFX2lugLfG2d0eHBIf59ldDCf04OxJqEpRAGIGICIEQhAzS7ZWr5Ix4L3uqSCTk9O6R/P37NL+K8vT+ni4sIpAM1eqYLJ7zmht+yEDy2fvsdbf0If4AU2wSUdUFRiJI5oKe2cs+6taQPVJwNAcXVda5gMq38AX2kPstjeav+oAL5kA7cs4EWxZVdtA3zICsobAS6Lr7T/qcb4MyWq7wIM+xnjhSUNknFEso1bf0L2b/RfgZBI+ALFH/qjxMJEm+FYnDaG2KabF2LCACDem9WtGPv5PSu1JMAx3hvJPgDcr7fy+4frjAHg0+OPdPbpE51cAgCuWDGL58B5XJ5m/4ceI15Q+8oG7acAdJugLUnnUnNt7X59G9bA4/o+w8DL3vjh+wK+oQ+UAoBDr9enLvsAQP86ZqfEgLQfCsePgWuhM0zhX2iyLyj/q827kdsIs408ASAyVvE4s8ndeGPzEPrVSu1NbLByuArdaA2VgXsDQOungRI3ua5zG6yaDdnsY944HWaj7toGYuc5u3rAM9Q8tbQcKtdteZdWBWBQbrsr8fYrs93vW5XifmNY3AU4U88TFgbwmkY3tIOFv60lSRXr/pqkKwuwiwGowNHepg1c7d/W4gAQ1/VFaM2Y+XJnf8M7Vt7h3/z1VR/A3Qf2+/3TrW9dLMP6+33VABCNBhLLqPqvJwBsm6D6TDSxY74VAFg9e9+Bpxmc86YA4C4DT18wtyv82n+gaF6hDQDGJzJRHPCgwTIV7JA0E3m4783F0rlmtysLLQ4gzo0p1YaAUXtGA4GuXQXAzHZEeVGlAfftPvy3NlWgxhqrDLF+7bUNLIeGDRQRPHgn3JGTO4ADG4wDowoW2hWD3cGaU7dNuQDfFgAMwa9LRhO45g2NuRK+bwgAXQxWN/7XFYDh+aELsANirNSB2kdj/M0moryaFLzgn2fX7AqMbKycxTVfKwBc8ULcACA0PGzcONfaen2aoYnn5uPUVcgAoLkemgFl1wEAxGekIGM7OaDVekX/76/P6ZdffqbX56I8pJG4CLoYgvocfQGgxSBENmIfAFbgRZVsm5XGCFwKcHOKRXOFrpeD1YMp8PG0OO8SKr6LS1psRQE4Pjhgpd/l4pqVSIuVvFcxAZCF6gmga02L5YaVSTEAaGXJZWvjIw+pcAMWRaEBDAANBiDsIrtiAMgLswgA5PlvR9U4G8NcpuJCWk4FSCGWHL93TgyWj4oRuwL/62HJIPC+/n5kABDuqPMZTTUrMjgrAxk8/2ZDV1SwC+dvbwCGf6Ofnh3z75fIeszJHFQZd4Oxi/vOzamxq8/3BubsnliQA/wdHc3ZZRqx9OyDpChLjiGJeJGyYLGs06b4BDerLcBN2eHAOMYFZPUV5V85HjGAhbKWQcJo7QCgKGdFAYjvxSXYlIEyviA7Nq6H8QLgD9mCTQFo5+P5x6rANQAIxTDHHIQCEC79GKs47qW6Grr2Grr7StIbi8sLV3ixIQRIuH6wEaAHAIhrLrI5JwV5+OaETk9OWBF4dn5GlJeskAVArSWV6QCAtfYRcQFu21QL28MQ0MND4R5J4lJtcddxIHXdm/7+awGA9l5Dy61PHQ5pFzaGy0ZdE0j7ANA29vDsFtuWAaD1cyh/NSGPxZ7FRpg8j/Qzmzd5TuEQEznP2wB7PO+sdF7SjW8DfgAB+N5+b4ACHb9jkKCzjFsAYDoFQWWH1zZ+vzAAHNpfGnZ/S8zwVvu/I4nCsGdprmv8eku3+zAZxbC7yxyQkjl2XbMJAHE07HNrH9a/zB4O30lC2sRDItmdG8n71OC3pCPVuLL/Rmb8bT8/AOwD/vzxNNVW/jQAUEbUoKJ7gj/XoDraSbogmyffNgAMO2oKYIblk3qnppEVxARscakcPtzc3BlD36nPnW/7mj78CuvU7/B9FJLhwO27pRpQMDASZptqBW81N8nmxCBqkzpk9MGiLHA1kL5Ku839UtyP6jGaLCmClUXMiOOJI3iUzYAYQvF6DyfeuiItGfujT2PqOiZMQhIkBdluLWi7XSSIebfXpF0tinZVAYYxnyz2o3vlwHUdBrAfGHvf7Glh8GqLuYHkDWzceVmA/WpoKAeRFbfWnrfs+lsUI1H+TaG0mtO9uSoBswX/fVJs2B1vyjG/xPUQH1b0cNIMjeHnlHyaBVMfBuaE9UEGVc6tXvuXGtRYiKDPACjKQgIxwER5g8XGujykN2/e0L89fEkvXryk44UANYsRiBzAWMCYSxJileFjPdgWNLaDaC6zUO5B0cQg0osBaOXq+qMqjuDCCANDYhRK0hK0LetHdjyUeQyqEI8PQIKVSxldI5Px9TW7FrJr46Tkn1D+4e9LjalUAJKNS34nJPW4WhEtV0u60qQGqwzKwA0hOLp9AFqg6BKDVF1g4f67XrlQIEsoG7Aww2bLeu2UGJ7XqHPl4vIzpdhAe9MptQrN5loKwJmWEuNvnCOJREGHuYCmfz0q6ejwiB4AAE6ndDSW7L8A0gwQkaXaA0Arkhh/yNoK4Pfo+IIePnxEvz4/ptPTUzoD22wBgH57bBu6bmN+HDKUVgDai7WZjWhcjDhZyt9/eED37t2jspD2heM5i+35NStMrxfklDXYnFhtJ7Rerema40JuaLHUdqkLkkoZK/0K7RzlPtZkQGjnuI+5BEIBiHZmSUBY8QdwiD7Oyj5zkRfVb8muv6Ic5pijqiRCTEh8uCe7bL9QB0viD7RuURyNRfFoSWbMU8CbH/3QC+vNSiCgixW4YoC3WWvSHSCO7ZZBMYO98ZwB/PP3F+xC/vztJ3p/fMzJeaDMXWxkQwJAg3/qxodv2/RqM3Dl7pFAi/teRFXY1YZ63X9II/SO3W/xvONNdzjtcwPA8BFdVtsdnr1vnfv1nKqXBoQIk3noc0o27krZy54Mmw2VGWJ0AvSvePyd8cZNSYVL5lN/UcTyBsTA5gzA+WpbcuzaFW/IIIyFAMAFz0PiCiz9SZS4Fgewnl0U81WzQFPvXjsjWDe329VNULUPAPTB66DnbWk/qRiksdNqdp+30cfHtgDS8Dr7K/DCdXYlAOnXVbqRbZ+xb5/yB/eona/lZp5ZtoFt7+I8W7wBidd3CaVFGwC0ecZl1W64ynfDzT7lE6uHStnbvsHkl4sLh+SAfb3jNuqA7dR4/449j9nv3fNgHd7zuPotKgD5Je8AYPf4EJTPrg093vj7qbH6DWDxo1L0OyU33/V9dz2vu+N5ij49sAkCq4GcO3OYtcc7LzZghzHpDNQNAYDhgGWx/Swzov+OVk5u4aGKEgOAdize3GVa1JhLVrd8vwCE+ca9XxcNAOgpPPq2M/85fIAk722KCJWqezEa+16/73Fcrj4g84LO41nkXxMA+nWcdNVIPMy+7XybVeEfLMaN3TJsv7YQ/1wAkKeHilDxYzkDItwo8gAgGyKs/IMbYS6x/zT22tG0pOl0RgeFAMBxJi6HAIAMdTwAyMk3tP+2ugBrYVkfM4O4av+6I6qxu+x1EOMQC5JRNqG8yGlVzOnJ4yf0//z6lE5OT+nTdiLTI5JoIHagZgN3rozbpSjQ9P4GOOy+BiyKUQUAuU+jjXLsRwGZeB6OYQS1HCuVtpy8o+Q4ZRZrsA4AcZ6F3jAAuNIkAi4G3xZlOeJsv3jOxWrJAAIAkJVUnPxCVHO4hgHAawV7S5ecQF2UdB4MASDaJCu+LPg6wBkgUAAA2TVUjUq/ne8CAGVsFNBC6joGTomF43w6pqIopV0B8GlWaQDA+/fv03e5AMB76pIuSWiQRVYUYbbhAwCID5I5IOnHw+MLevz4Ef38FADwhD4ssIBFEqxKARgaj21jw75jRt/xseu4ypVeXM4kWUbGoP67776n//Gvf6Pvv/uOilxcfmHgAlRdnl/S+dkZnZ2vZEGtwfUXm9IBwOViQderDYNltHN8oNSTn9IGUkM1AAAgAElEQVT+psWIVXfjac6xQKHQ4/5GK44BmucbyR7OMcIU7OF4VLkDgJJUh7N7KzgfAwAixiBn9VWA6AFDcf+VpD74HhsGfFwx4f5mLvlOueQBwMrWAHwQ4AcFoGzGCfAkdfldsbJ2Q2eLLV1eXtB2esihD04XGZ2fX9CLP87YJfhipcrbhcTKNAC4DZJDoWxii5Nmhvv+ANA2HPvG272Jdtd2jX0Wz32fKwSePA4P3AD8EgDQf0aAqpscP1KwOFU+fQGgmw81KZbN5yXAH5S75UZCVpjdYO76Zk+anQcAyOBPkvEAnAP8QUHLLvWqOL9eV0pABvPoj06tC+VyVfcxQJB670abu2UA2OZhUyWTS2sOU/3ExvPUcf734XNZbEd3zBcEgDzf9FYtf70AEO9hG8BunWjAyYtxLt/VN+LDuvzaACCel+1gs+Mj9RXri9XGf6CcDMdzA6m8wZjuI39dAOgV1JABoOvYVOeLff+1KQDDZwyBQeodu8unb+r59qt0Abw+Dd6/cgoGtj1FrAz6lkvXRNvnGkMBYHg/d36oJPNeFkY2Dx1QKAyM0ZkaUMJ3NKNcFrn13Q0/OYQ9nj2/xSKSSa8Ols3Q5WvaQj6S5TCs38b9PcWAu6/ylWpxL+ANOzs1ENpiaKfqOPU93tQPVl8pMuTB/PgXtoi6qfFtmIERvyuW1vbx3zVMllAl+5EFnhl+MQVgW5m5OvPaVRijIqUANFca99AKtJyiDTv9OQLyZzQZT2g20eQfk5zK8ZgO4QI8m9FhuWKFVokg/qwMkBiAuA7HvoMLMRbqatD4ILDWroINGt/lqFbi2yCb9kaSBmxGWPgX9HFVcJKHf3/4gi4vL2k5guaPxEUQ0EBBcqEx+kQJmHFoASj0TBnIxgxi/bG3bEbs+ssK3sr4MPDAGwJ4LoCUlcTmmzDIKmhCIwaTlatU1af9havFYLMsokvLPq4AwZJUXGNxtFjwvRi8IP6fJkJgBeB2JFmCdYKDMsnfsACH5c0QzXkBBaD0rxErMCzbrwFICBoBFpYbNdC85EWhQptB/QAFoLVvCQYvLqDsMgaQPBOFKRaWOG6OrNJFTv/jaEzf//ADfV+KIvDeZMyuwVACsmIwAgCxsLzalHR2dka/v/1Ev/76G/3+8pTOz8+cAnDtqkXe0+97bf0wNabd5PjUdq12AJjRd99/T//nv/5A//Iv/8KxOfG8B2OBxSgLKCBPP16xEnC5GjFYhlISishrqG6Q3IJj5El4Gc7KqzEzOcsvKxUQS1MUC1xfqvjL1qYIkmzgAIEMAJHll9srxomMCo6pDOWeLPLGlvXbXIi1TWBcYUWtAUEG5az74/aJNsMAMYMCEGrgQJXvFSBvHKnCDm2DF8wAgRpixLdFoMBFf/rj9AMdv3tHq2xCf/vb36g4/IHvBxfgZ0+f0fsP1wwITxYZ98+Fug73aSNN+IeHbV/k+B4Gfrv4GgDgkDYfm8dS57fZYX1ATzgvd92rz/VSz9r1fdJjKXHxEGDuCwCdHar9xsCepUbCfInyg5IX8+gk05Axmq0dyZrQ7w5mEgsYIUHYHT9QMpmdgo0mzj6/FhUguwBrzD8DggDvS3y/WrESEB/JSr/GtpuGLqh+il2oG9fBPORvtnYX7X5iDt9TxvcmCTcWh2T93qWddSX1jF3Pj4G2y/2qvpWGM7uUf2r9VV3zywJAzEc1uzbIBm/dwcrLTwaCd8DGuXy3OwAUg049O5zCLszCG6+FPvOVf2ZzDB/mgl2V1R0A3KXfVeeYwbMjAOxb8X2P+9YAYKrww/fuPyClrnz73+8KBHlA8lzx+hhMKUPEv6ZM2HVJMi8ibRL3vgsVgG0GWtv9rb6q2GgCJjqNNH2OMOZgeE6sLaQAIL974BYqgEH+7pRQkfL3wUE1ALfHD+zqs6682GVQ6kJAHIwyWSj5zzrUMHbtB1mmI3DW3hOKqlqZOHWkxnCLVNTQZ+mq677jWts1OIumlp+pT0IlILd9l1VaAGC1Y9bsB58TAPo70Lygz8WVt3L9nTDwm4yhvMk0BuCM7k9kYT/GDmamCwRW/phLomUBNuWQlGC4MACw9KG2gY2wjqFAkgW7KpJI3F+32ZQVBC9OLunho4f0++tTiXGWH/D9DAAW2p6z9UKUdQoAQxdgwAlZ8AjAR/kY6HDGG/omKxngQiggYbuBonDEyRGgzJtA6QSooTdoU56EABBKQH53HaOQHAT9EbH/VktJ6GAxzwBY8MHCyADg1UhcFwEAa+OshSzIxAWL0SQrnuqxlRB7EOWJYhYXLR0r7X21I7hg4zu6AFtZwmyRdiflBgAI0FxyMpmMZkgqURQMAH/44Qf6QWPOAfwBPN2fTQRE6/nWT5HEBO93vR0z9Hr8/oqePn1Cvzw9pvcnJ3R6LQqwlUvK8u0CQOlXGwbO82lGDx48oP/jv31Pf//73+lwJgreo+mEgdzF+Tkdv39Pb99+YFfW5ZokduS65JiPBoA5vQay907gaj5mQIeFPZKzCADXfoi+hj6wWUh7WspP5/pb6vGFnA92x8APII+hnmTlhjJQ+p1sQHC2YFYO6oYEKTDUjTUoe1nxCbgPpe0ISlAARmkB/IyAiLpBw2MHFEQeAOS+4wBgNbawC+Imo6urS3pzfEJv376lVT6hf/3v/52++9f/iw4OD+iPj0t69uwZPX99yjEB31+PHAB0bTsAyuEc8rkBYBtA7Jof/e++NdAYe68+CsCbtC/CZ/gWAKBky5R5vcS4okpejB+TkcS6ZYUvxptcQoXMJuIxgNitNs/7dh+mSnyWurHAGwxrST5lSYcABC35DroqNqaWnIVejgMQbAOAMtchpmu9xD8XAHSuvAxzPBdDU067gWlfUNbdW/9MAHDYWvvbBoC8cc7tpgkAQ9Wf3wIaSSp2BIA2Z3a1ru41/h0AFMNjoMKo7+TbepyuMGIxR/xzdl3oDj0PAHDoOfuUQd8JtUms+921S9nwOd+z39PudlRfUOi/r4NGHbLcmJItfMLwOs2Ff/2MXcvcknRIVkxxPUp9HDyMqN9SRmIXQPXboj/J+QuC/u/Zz6BoXk8WvHCldHEZvGQklu3aj2kXm4jaXBv8rMSxcnZZhg2MmasWx2GqArM3+23dRap/OaVqe7fvAQDtUwsuq9kl3XceAMTfqrPi9Rd7r9gY1qYARL3KfFQ1dIl5Vr2nAWX8BHjjfpGPeCENMR8n/ZiVnOwDLn84bj6By98BPZhqMH9aOGDG56tSB9OgxeiS95XnaGQBDgx2LDwszg+O991O8btlEaMRssZmtB7P6Oryiv75+oRdgF+fnAvIzmf6XKIsy0mAcq6uv0jSIbF7qvIHMMhVYeSyHCpAsD0Dy+YL6CZAUpIKFLgeB0GHCzAWSnL9cNEdjjshAHQxfDJROHFWXsQFRByy1YqBBhSPOSstADwkiPrlmlixtIDyLwIAt4CecJlzCmILx1BXVCzUFXK9AijEZoC4/lp2WF/9x2OXZWscoACs+suIFYCmBOMFJtzK4dILEJRlNM2X/J4/zHIHAA8PD+m+KlMfTEQNOdEkIOyincHFWlw4r0YlK0Kfvr+iJ0+e0K+vTunN6zd0crV0LrDcrrzQDf7zxUaFLz3m1PuRAnYk28gyOpxm7Cr99+8OWAn44HDC2ZOhzEH7RhuBAvD4/Tl9+PCBFogduVjQJbsAi+IG9QpFC2dZhqs56gWq2KJwWcAnY0nagY0CVnKurwRQm1J3s2Vl4ZaWrOCEyy2+t/GoMOjLbts5TRj8IUkIqYJIxg/EAJT5WpMIACKywlhiZALwMzBEHwcIxMClGy54X/u4+RpjA/7BCZ/btyrNNTkXjznobyvJxv3p/ILfY1SM6fDoiA6++zsdHBzSm48bevr0Kf3z2Vt6//6E3l/m4qK/RZ9sONLVnkPaj9rJjRi+wxWAu81c+531JWBgDGDe9HM0lPuBF0do99l42laa4fX847idDBw3bcO00a69C8fs9PD5wqzn1r8kNidmGYT2yBj48XyWr3newe/oj7Mx+imyb2+pLLFpIyFAkMSHs827EC6W9E7sOkv2sVmL8tyyj2OewcYTQjdgjIIrMD6ISSshKjIenyxUhY1TZg9YkqqvBQDaPN+Ijbd3zO7ufmseIEN6N1TTuyb5q9pav3VI+3PFk4AMn2v729Phs3Sv6Zqx0uvnx5OAhPdwsQC3klTOT47DG87YEAvGnEEAUMU1sViAqTXrkDbTtJG+TQBo71EJE8L2064MxsbpiMb3thgYXYH8xQGgKRd2aUy7nDN0Ah16j68dAHZ16uGDZ7N02uDgUPdkNso7UtPH1H9myMu5dUspTLjRVq8G2HhwxYDrYhU1LS8fxjkDJlDrhQacX/7+/30VQNs5PoDBMTUY6CdkCNx+a+86wKDwnwkKCi7Xdd2tuAIuAjgQYykWV7GtvNveuzHZupgwCvt4QSZAgcGKBwHr59YHaCwad2nnFXjuQYI7Bo22oMs+6EHbDmO9VAZidfFd+lQIAK10DAD6Lifcpr24SX65cZBvuO7AhRUKrLGf/GPGYGtcjuloPuGd/nkmCwHEasPHFHNQDeGD7MHWf9mNsAMA1pL2aJZknOsbPq5sXEyaKdf7qpzyAvynx6/p1evX9PFKgNI2FxdggIzQBRjfIyspjwkGFlx2UlEVOdcdrR52XWSX5iqWJxYkAIAMJJCgpADI0GQHW3ORrBsQsiCs2rAZ7ADJuP4W/1iBKzHFkJWXgQQrJ3ibzwFATk4yKvg4AEAslK5bFIBuwadQBAsn6QPmYiUJSZaazfVLAEC0HVabcVZpWYjOCokx9WBMrGz72ySne/eO6IeDGbfHB1NRuI3hbo0kL1pfPgCEofbigyi2fnr2jl6+fOUAIKfH4H6hwDxI7BTr+ruMN0PtjtTxvgsw9zNdeGNhfnR4SA+OJnR0dETfHU3ZZXqiylzUOVxWTz9c0cXFBQfdX8B1fCUKm2vEelxveNznBX+pwI1d5UXhysl/yozr6fBwRvODAxrnMo5yWh6AaW23W1owqFutrllpaMDNkoBIdu46AOQNCQB1JA3R5waQZ2DP4DBn5SoreTeq2NUEMBYD0lfk2Nxq45HM7RrzL3Dt53AhUCbRSMpjVSXpAQhd5zN+z7dnRC9fvKCHz/+gk5PTvxwAlPEZmxzDXScN2u1ybtgv+gDA8D5d56QAoN+W+P9hDPbgAVMbzUPXL11AsWvMCG3T8L6+6y9nu+fYnRlNM0nGNMllgT/NFAQWGx0HME6oqz9U2GroWFZt3Bcbj+uVzF8r9fBAFnJJNiV2KP7O/W4kG1gM/AAIRxg7VnS9xAYYXIDlc62xAuFKzG3RXB6/EgXgUADY125OzQtDQnH410oBwPScdzsAsOt948/09QNAfifMX5qkzzbg8WcfHxkI7AKAzRjuun5SS6htfZpqR32/9wFwuo1UV62e68u6ANsT7Q4Ay/vbTOOrsIExcEIMFRF9C96OcwNH4HPe9zqpCSxdqYEBkJgQw+dKDTzh8Y0dnsD3XurAl7k0B4QYqOlbXrVBE4vpgTt4u9yn78TeKNveAVR3eyofWNkVhgJJ6y9tANDP2huDfj7g43G1Iyg0AzcX60QBhap0fKPQ4B8bFgqiUtfmY72FfVuAbnMrbtvN9l2IG21f3y3Vvttq0wctUA5xXwmCH4dgzO7VNg5Uhk68I2wyCbZvLoeWXc1GDXumLYmSygxciwsYvotTDlq2R0/lEXvvmPtxrQ8HSU/69AS/LCpn3viZVp688+ft+NlOvkHgPveNvl9L0FyLN2kAEMY0L25ZIbZxgAucTuC4ADG4Ukp2T7j0jF32Xyja8PcfDqcMusrtFe/420LegJop5fCdv7NcZQurx9KzhXhbv7VsxZnFxAPcg+tmNmOFwrvLNb169Yp+fvySPn78RKyRY/dCWViUW3EvtRiAeE6JaYZkBn42MAAGcT1kt8KNAnktFwEKiFlnABCgYM1JBDjbKWKXIRi6ghgpDygKxeWWxw8GeGagSW1aMhEYhAw2FOAhNh0rADm/CFx8zXVclH8lYJcCQIA7BwC1Aq5VCWjl6lyD1BWYITtAiLMbzBVYgAfHYIJ7p05woQLQT/7RbaDGW7YZt0hKwvWlijBOKANgVYqi5KCUsjsYrUTZdpBzcou/H8zFBXgsIArZbzkGnC1AoQBEFuDRhJVZr06X9OTpU/rl+TG9ePmSjlUB6AAg6YZIkJUv9vRpm2jX3tz/vNBuxHAowGzNQO5wDjh3SPdn4io9LgWEb5Ap+uqKLq7kJ+oZC+yrVaEAUEJKMDhHP89E0VaogpZ9wznLt6rtig3X18FsJi65oypGJbKGwzSWupX5wYE/db2G0gjXd9mBM8QcQ7ZgAerYWODz0FKRxdptyCmw1RimNo7aMfjWX1Q3xll13a9KXICjHbdSn8XVds3gEu0ECsgFldye3l+M2TX40fNTTipzfAml0pKut9KObGMoVADVNvmitvK3oQDkd/yTAkC/Fw4FdGEPvg0AyPNGi5079HlD5V+OrL5QsrPSL6d5tmQF8MFU5kWAQAaD6iFQFJaMqxrHMW+MODQAYvlJjE1sVHJyKWyAYf7W2LKmAFxhQwqqYZ3/Vmudjwiq5RUtFuIyvKJSYtMiTMUGtqXOp2rHfE4FYGwdGW48mEegxQKGPdZn/uhax/SfJW7myD7P2xW7tM9T2Aacf2yvMgiSlNhG8y7zdvf9bk4BaM/mr61sPsd84Ze3JWxMl2EF0vz3qBShETV8+qK1I2LrfRzgP2+/tlIfv8Jyr/3ekgSkra7a7h97dp/VtQHAhou1976iACzvb/OJZBzc5fNnAoBsPA0EYp8LALqFeIukv2/D9et4l/fdpY10nZMCXjd9v3CADstt6POEADA0blIAMBxM24wjGwAMALpsohE3oRA+yWK5Mszb2lKsrNsGTRzrxxjsAoN23djOdRdv7waSMiFkFuNLb+JArKd8lEzK9SQG9kw+AIy9qwN+biBXVy67n0tmIgDQgim3TQq2AHQxBPeF3LqgHdpP3O5cRDkUNT5ceWo76lCW2vl+ebr268fHjL671qtzw7E9czWUVWFmae8tGLEE589pijg+nP13pLF9cl7gTzMJ9v9gVlJRFjSmaw3Or7G71AXWXPwMAMLilzHC6r0OAPF3H7j7/VnagC70NauruVxv8jlnNf3xyUt68+YNvTw+o8VyQVSIMtAAtw8A0cdyzmIqoK4ywAT84cNKSCgAVVkgYLTK4ov5DedhXwAA0HoFlA+c9ZdkAYXofDgO13OwLQCA/H66IEDMNV4sKOhEbDoDgHCdvNaCMQVgqa6TGJbY1ZVjJa2dAtAHgHx/e1ILGWJQ0gOAuMUKmUwtCHtPADi07/jHiwuwjC+cPKbQ9jbOWFkyyyUhxVG+ZmXbvxwW9MPf/kb/7fCAwd+9UpSq44L49zYA+Prjip4+eSoKwFev6N2lxKozALqJAMC299rFVtinjGLnVgsGa4ECsIps5Vz3AQAPVcmLWHpcvwtR4mHBjXJdIYs1FDbrkl10LQagAUBkwWZXXAWAppi1cXoDJTC75FbZsjFGcyZsKDkLAfBwFWalEI8zUBYijpi6ECL2oyo4LZkIYo+hfiw0gYHDah6y+SueKRL9xE8IgneXdiYGqpWfxQizbMeccRQxx3S8AgjkhCEohzxjAIhyOr4c0/vjY3r84iOdnLxnAIgYiikA6NflTcUAvOm21fd6uwLAvtf/Esf5ydhw/6FALXzmLgDIISw6kr5E+73nsBCztfs8rw/GbeFrMXHhco/vMW6g30Ppz8r/A4sBKhtnEw0VwllA2T6slO0WGxf9AaCOn3ObaaxQCzkhSncbd9cbDXnBinZsfIlC8BqxAJdLWq1EmQsAyK7CGirEzHK8t1xPPtb3bzMGYFj+KLebAoBtbb8XFLuFjpOe8/ZTAIYAsPd7fsMA0OYkbq8aczMEgG1V2VQHNgEfyvBzAED/PWrzW8fazK9f+39sjYNxw8bhMPxMrGyGAED/fBNChCC7BwA82pZ7AMB9+2qqY6YUKm2VZ89lShKbWMIJDQof/pikdccXihtDemnIxnXhZdl22ia6hgd3QEhC4DgE5vRt3LEiGApGdyzGL37aUACYemCXLTWirOWFuLryRcs8sksa9hc/exc3Y++ccECKATi/Xs3QkT5VZYj24Rm7gyLGiibHwBt8ro//blU/lgHWKfEClWEM6tVjFVauc/G6F0VHJVWPKXIt5p8AwDB+ICuVLNGGugi7xZwBjZaNhzZFtott6MWAaquHsM34v7vkMj2V37bAaAOc0XYcJFGpjZUOsMmZYfwQ9A9pj1aGVl/ydwFeOcfygbJsMoU7T847/eLqhwyeJbv+ALA8mBQCADlLqyjcDHTxTw3WXz2j1K31MwA1v02ZU48f20jqX1wPXcw/je3lXISKObv+/vLsDb17945OPl1prK6pLEhYsSfJBvAZ60CCbKaicEBwcyjuZMHjFkLqMgxAiucEAKnVd2180IzOUE5q0gGACxxf6lLEKTE1C7Fv7FifM+URjxlQMGYjQjIOfA8XYMT4w0+uX3UBnuC5EOtuhGQdG7pal+zCiyQgDDBGBfejFbv0wtVKzoeWyz4MwNy8KmMfuCcHX9cg7QZceXGFGJKJBejQsQwKQPswRIIbNbLKKtiDEgXPc1hs6ejwiP7bPOfstv9yf85JQx5kRGN1SQVgQjvGZ6PpfQFsoDx5fb6hFy9e0I9P39Dz58/p9UcBgCgnPt7GD0uTHHkRvx1YlDdfyd3HHXFo+aSOr0CggvhClLtI/gFwPx/n7MoLMM3z5fpaXL3XAgAx+/BCe50zwIIiEO3FwB8Uwayg1eybcA30bSb839z+pX1qsh51sRUXX5xvSmO4EOY0sQ0HjCVQcJbInl2ykpOVhyQKIlP+4XxR7AroNHsTyT/kvnJ9i0Na6njBiXg4TIRkH5axsIp5xahPXYJRLlAk4772jhIDc8OjKAD9cjTmceb4IqPj4/f0/O2Kx5/TK3GhvtIKQ/IeuRdUkbIB4s9r1n7a7Pc2t9WhbrN9gFCqje3yfUr5Ztf83M/X97l2eech5wwdK1rbgw6f7euhILO5hbzQh62SYUmyDyiIJenPgsfhwxKxAJHdd8nj7SyXfmobfeif7FmwWfF4go/NIwzqVvWYzS5m31b6LWLcyvGS5XdJMn8hCQ+PUxqagDcq1htarqqkVXyeeXBsBO5jPttFkW7PPaQOw2M/BwDc5/m6zr3pdVt4r7br91kXWzb62PO3fVdl3e0X4qeLo/SDkXWFYOocPymltBsB6Ty/RcLIMViOqD1c/Ha3/qkrAW21FQNu9fJMh3KIvVPNJooAv7ZylRnV+7QJIiIAMPYcu+Bn30PJPHzcE3WE1rJ3UgXgtw8A/XpoLHYVVPQBgH0GpxSwbLtGNVBURNiOrWVVRUfoIM9tzXzoc9nxfQFin4GuT/l97cf4i/uwow4tYzagOQun1nnE5eT/Z+/Nmxs5km3PAJCJhSBrkbrV223dd/94Y2PvzZjN9/8K82bsml2b3rulklTaal9IggASGDvH3SM9A5ELSFapSiLMJBYJIJfIWH9x/PjQCaSBt7Su+1BMmwRwItEWYqGhePH5p+ApUdTlnlcT4LRnu20bRNvKsW/Q8ceziXAELC1hJWnIra/3XEg5f8JUKSjnM8BpmZdr4OkhaWxHblzw8ncPAO0+eC0OAOZgX+sCy7Ie7ySzqi+7tG3nBuR4Lrt/QCs3cLcBvlRh0DbxHPosLUttbjIqpV8r8OSYNQDEPUD5hucGry2GXs6QXVe8/SQUU0IAT4o9f0dWVih78L4PATYQ6AdSm9DYxJjtOVmBQQGG6zr0NtJwPG3g5o23n0z5+ecXouj6x3dPGcoIgIEFxG48FW8wgAeGLsrCAEAOPwkAoWBgtjXAthqE4vrwPXrr6cICIMQ/o5xPo4QsSgimgZZiL4A0vvYWCiVgL9ZhrT9sS/SEESC1wUKGigeYpbcDQHj2UQFYlQQ3l2qJsRuXoqRwAJDP34X8s/0ZGNQxE15M7xMA5hSA4gM4Zj1bjCtez8mooqfdZycTZrf97GxBEP1wIgpA1FOCQwWA+50oTAwA/ngZwuNvvgn/39c/CgB8dSVeU1FZqk/kIwWAsnCAD6Ik7wEARDla8h7US2l/AvAYgofEMg4AIoTVTPbRryBrL0Pi8VOzUxsAjPU1CbWNyrrogSnqTlPYjmOIofSX5URD2plMQAAg2ylC6plFW7w3Y/+inoDwvuT7QQAb/sUJPUE8sgdLv8W2TH9P9Q+09haT12jWewC6Hf7bsN3YCwAQLyhjDQAiSYEBwEffr8MzAMBLgIsqrLUdbTR5kCmRvbKAXoaJ8is3TqVw+Vj4h+seOj/KzVNu8rehoO19X9/Q67rJvQ/57ocCAG1WxqzbxSQsSuk/PABE3ZxNttKfaHImy6ZtIcRI8oP6z7aCcXivYM88+qxNqVCk2mO8Qv8rn9tiQ4JZgEUpiOQfGP8A/CSUWOYJ28o8AkVxaBucXik0pPxznxk652o7/h0AbC/5mwBA9mPJJnjbmUz5+VMDwL46aADMrtNCxM2KJx0PrgMAOW/FPDJTdvY86udyPQDIOUXCW7rW+fbeHQDsqyG39H6bSb0dvi2LZ/pgTenXNoAO7TwRSuFfQwfkeqKgiqXU7LWlvGLI5zXLcyi06vvcLwUAXrOYW7+WA4A+9KQvhMKHGOeUeMFN9nMTbA8DmRUzKqpaJGcKALsUrSlgwkIsKoWSkqDGMYGRvq51Ade0UP1xfLvzf7fBIg2hiAOrLpjbwHd6360hwLoAS2FrCrTiBC8tFx10/ALimAVSnCCoMsvvGnt5PcoJC2sOpqrexL/rEGC5MHsmOXjsB1vrj7ziLQeV+naxu/vtw55TQn4AACAASURBVMEc7YTKU5j5U7kniiDcmoTkycR/PiupBETyBQIVqHfG47AcIyQYob9IyjCh6T+TYsCzC6bhCtokJKjOBC/lJ7uSAoybCkALAY7ej9ZR6kLBFGhVmMoCvVwwhPEvX34Xvnr0KLy41IWBLrj5bHDNO80iymdWK/RMAQgg6L0BaxN0wIKJhPIoNJCkAAIFLGIcYiLUNws5LcY7KozgNeiBp1VbU7HCG4lloQ2wrjeiNDTlELz3aJqOZARcEMn5y4DMq0WEzSgfXN8FFBQAENBMUdkmyS02qp41L7+4kXcwaZNnhva/3VbhCmVNk3bbfJEFmtVVe179Fh75vVkf8iMwSUpqDMVpgTBz8aKcl6I8PBlXYbFYhF/PCwLA39wHrJ6F+4Umq5lqMhANda0BIJRtVXh6EVQB+JQ/H7++omLLFIDRC9kAqdtt932sPU8AnGOSC9z2uBjnb8aSNZsygBrK5WQuyrqyEAV2MZKNDgNRUdmGpB9U3MBsH9k3pX/gs0DoLzN7o73bvE2epweA8gfxesVjNAsNUw6mSmEJka/oqYfQZCZ/KdF+pB9iiD5YOPocVUSUmpSAbdP5v0bFsf5NrndMmEgvT71u8cuUfkr6clWKmgJcx1kCQCiZVAFgxQsFEjw8N+Mp28fzyyI8Qwjwt5vw448/hFcrUa5v1XsUYJ5yWfPadQ3lOgDwuvXnfQO2g3rZc+Hv+/qGrjeuW95Dv3dTAGjz1r7yS9cdMYQ/KuOlPc+LnWy4TJD0Az+vBPghCzuyAJcYL+EJKlm7RzvZ0AL4w0+MPRwvMG6pspi9Dbz/3Bx7rwr0aicAEOtTKI/R/0gWbVMQTjT7r3i5xuQhOi76eb8dZ2jZt31u6Bq26zwx0kH7o2M8APvWkL7fuum9pt/vuvch19V3PT9/AJiWwHFALXpE6vw19Y6NVktxw1g5CAQpsK3IKABZX3oAYH3VzWQcuefZ9gxz9aOvzhzwkJ9AAcg5jt6ozSPifb9PBSAmFse+rGPp+14fAGQhDPDRSs377bwpzLC/e2lug0CbS7x+EBXbh0a0LnzjhFwfWSKHbSvBOwDYV0M+7Pf7Fph9YLUtBDTCnI62R4WQZuO0UsL50gWhKdmaoa6yEGqGy+ahYa5jjV53LkQ4BwLTvw2dxFwXAMadVoZpHt5P2vHHjQNka0TIot6P9w6MZatZgP0xDnaKksXnuwSAuC5f/7J1ySm4+PkO9SjeN6AZFZgdSWuOaZkeIqbXSbBjSq+dKG8ArEwZA3A1nwlAmcHHrizCQr3EALoAAE/V7BsAUEKFJGS4DQDatTME0Ic0HJhgK1DQ7IDmuYHkH1SAWhsM0wDlDTy2nj57Gv78r8fh5cuX4XI/5QJia9ACUA7ZCHVoZzIOAAFN3sFsvVjIDACAcSxT8C8LHSiMAFRE/WohUKM9QqUOAaCBP2uXUEz0AUAurHShAyURQ6EUZE7HUwJYAzDIVpoDgPgejgMAiBeUXVYP0v5LsqtaAoSRlLOGQVqSDDARgEh73SYAlGOqFyDUZmURylJCWJHV1gAg6ufDMoRf/+rX4XcPl+HkZBHOVLl6OtPkIRNNxrQvJHsylCS7XXh5NQk//Phj+PPXz8KXX34RHj2/aAWA3IzpaXwfKgCEkqdO3rMIs6km4dgjA69kv2U/FG9wzBBpA4CmAOS8UAEgAfoY0Bn1xKlXk2RrKQDE9wDkcgBwqkqiNgBIUM/zSn8lyXWk3lvCGOuf+bvOK3E+tG//H79jAFCvOfr8juDxh1GmIuCTnwATAurtbtHOPACMCsDvtgSAr69EqdQAgCzppuWCzbePVQAeMxb4z/YBouset+97Q0Hb+76+odfVd383ff9DAIBsnxi3ikk4m6PfhdXHjiH6cwWA8GAFTMdGAtoDACA3xnaizN5urmLIPOYgFlGCdSfHsaiElQnITjfITclnlhOrzYjAD9YXAvyk3eBzGP8wHtq4KMetw41l9DgELn6cGzovvulzvS4A7AMm/rqG3ktu46rt/vqOecz15c7xMQNAu5++MrL3pay6AWB6rFoBaD61zWQxvt+yNaWtO98lAOy7ZyubYyHghwgAOZ+wqJ0PHQD6RtYFA4cAQH+shvpF01TnGrTNA+1BDpHoHm/M6s6cgENKV9yrDQCmiiSTrNtXTeHQ1jEe0/Ed89n0fH0g66YD08/t+za4pYO8LIzFf68N/tUd+q4BeNJB1j/PKExSJVM6KMTP7mWChJf3+GoODrUqip/LQCAuPqioaHoEdnXIQztrnLMNQKWeGqkiMLYbt2OTmq03+qaWzYU+sFsfo3tzZGSxZdet4D2hBemCoVZs1Urk+m/9GZDMrPo6E7pBt5hmdXYebxzgNOvmbCLJLaAYYuhdGWj2vZiJ2f18fxWQxVNCAMdhriAQCjcqdQAAqUSTqzIfO9+/MqutbjBFxaUVaPTA1OQge1kw1B5BpoiTkFgoAC8uL8O3z1+Hx98+Do+fvSK4qMYzghwG72LwHomHChVEUPyobQAAIEGGhQSPoWBEqK+E4AMU4mXKPgO5MXKJO6kYTTXMcBS4UKoVFaKorLOJ2f1otl1V4jEpCDcGVBEZlQLaZ9jCSRc8BgCRjADHn42nomzS0Ea8j3K40PJbG/hTJaBXABJgMgy0rqcGVFg31KvzdgBg36bmoZJfQI3Uv3ExJuCbz2ThdzJBVliE/O7pAfj7T+5REfiwkOQ0y+koLBCybhaHCQB8vgrM2vrXr5+EL774Inz9Qr3wtL+uYhIQew7drS0FOIPa5i1+6ABk6IQVWXPLogiLeRnOzk7D2ULUovvdiklyDADSaxKbW6ocvapGYQMF4FY9ABW2IdsvAZ4CtJjkRz024y2pAjCOZ+pNmgOA6D+gQJasxQjJB3BACCK8xsQzEF6aBO2mAJyov5+CQavDErKvQByKQWYAR9KRIkJAg3+N8dyS4GhooWQjBwDcRACIewE0BfhGeRGoqwIQAPDp02fhq+/X4cmTJ+H1GkqmGgCmilt/7jsFoBvd+4fMW2w19bznVg96w4O1wcBjIhraLsFAWfTSVnA20Y24KZJiFZPw4EQ3AEdrtp9luSMQnE02bJdo/zK/RD2vwghemVD6VQj9rfv6mDVevWixTpN+Rh40+hsCvB2SeWy5MUXwt9VkRFAkI4RYle3x8/Y9VcLH9ZLO30yggg1Ea2vHzIdv+AjrbtDUyfGnjHNe4cXrywCG5vqxffwcel/HAcD2hniTda0VzB0APKxhvkw8AJS5WDJHc0ko+X6yxvQbKdZOORZfUwEYry1ZT7S2E1efh6yH7gCgK8nrKACHdlj9gKtJqg9UPe7BesgXv2UeXMlCOgf7bgIAETLkGwWWYh48fAgA0D+TYzvNOwCYr9HpwOEHd1ukp2U9BPzZ2SLIdskv/Dnj+RLlX3pdBs7MZL/epWl25PG8pkRI4J8/Lv+9y3sEtkHDXCmm5YPvdgHA3DFSyNfoCzpSEaeTsTg49Els4kX0gAQPM7pSIrd1mJaFuAUEdu3jcWFtoYvpBkXL+XKKh6ETukF9fgYA+u+NNfQX3mDMWgvFUAkT/hEVV/hJ0LRbhZOlAsDxJCwUWGFBjoU5FDxQ2VjWshQA+k0pgp0Y8i3/iN5zqvwaK8CqlHcjVAjfg0cbFkibXcGF9j8f/0Dz/Rcr9W6cLKjMgSeYTayxWJFQ30koVDln3n+FhQbH5B9yQioFqViqFxBc+OsDMyXqRHcI8TmUgwHAsYJV49FYiHBnVsGfPWMDpAApXhkZJ3Tm4Yd0Cgg5VAUgsrnh+qYjSdJCiDAe8f0hANCUXXYcP4m0CacoAREKug0rzd54fQVgd7uNSk+37jAlF0HqdByWyyUVbPgdXoB4ng+KXfj000/DHz69H06Xp+GTMlAxuCxCWJwswqLUeYICQAuJfr7ahx9+EAD4r3/9Kzx+hVBPhJ6ZMlnIYf0culvbhwoAgdxRHggBvn//fnhwNiMgq7bnDLFDyJ7cqCaRofm+ZNvcrNfhaiNh3gVALJLlFKWo7pT0U9OTZLuUut1U5CD7d1cIcIH6rwAQ4/W8wHWXDAkGvDMAiOzaaM8E84CQUPDqtdBzU0NsmRgE934DAEgPs5EmM9B5r7VfKJU8AHx+OSEAfPTdFcHymw1CzWsAaBvvaX9vi3LLvp7OB5p9dX8YWd+Y8L4VdnY9Q5V27/v6hl5XX7ne5vvvGgCifUmk1S4g2yXaNwAgxpHFOIRyWoazmXr/hStuCC4KKP+w0VfPPzEeoolgXNpXG9mwA8xTiI5+ASG/VFCPLMtv3CFUBZ/8Hd5+CKWn5ywA4Ea8Z6/i+C+KWlMMAgTiVf1MAeDhevHmAPCYOprLduq/f+x6Nj33LwEANu+5v+/2ZSLJeGpPdZuTxbmZA4DZZCC6WVVfQ73Bmlur2ufq9+rr9UDfe0bnrIrk+mTjvWssS9/7mAGgPZNbSwLyUwLASSJVPRyQmx0RqkluJzVt8LldGAKbhEhPHAhJ4U6jkibegTCF56snC2g8hi7wa4VGnKp09pPRG+iY3jRjjHnk1+PHf65g8CbQo28wSgFgW8fFQu5RgNm5AABydTpVzI3Hkt0sN3iyg3c7O5bkwhYFNqHy9R4DQzb7cCZb7zF1rOlB103jcpm2BgPAXtDXlLrnJg6dz9sl4eirF9nyaTHIPVD+tTzTGgDmB3zJsmphYHUo7uEAfMzTqz/bVbcZ5ubAJBQFVPAhxIem+wWBFxbci/konJwsuRAHEJhpFsCpmuqLKf9EwZqY+uN7NhhihUEwoPUbCw12z5nnz4WCKZZUScRgWs0GyJ9Bknkg5Hd1eRmen6/Dt99+G7558ixcXlwSWAjwA6Cok3kAAOAlSTng5Vcn/8DxSvrv4WwCeyaqrIPHmIAOzT5sAEyz7OKYlpQA5Qig6EEIUKXfPMPGm7RnCZ0y31IDhqKMEk9EvvbwE5SQZykHSe4hocBQRMjHkPWUmU4LKS9JElKFK1UMAnjhJeAUSgtZWOFzaLN+PIkw3hIkOAC4RoIIVT7JcY4NAT4OAAp8FPU26w3qKLLYLtSDLmxYX8/Kffjkk0/C5w/vh3v37oX7Wo9PoBhcIORVQsC54IWJvGaVfL4ZEyD/5YvvIwCUEGENTTtSAQhlqX+9b5Bh547tS9sTmgTA/mJesHx+dbaUrJ3ViqHd1W4lUFrvl/UHno/VmN6aGyXwDKXlfwKbY6bf1on+YTIf6w98e0F9h3WAeXEWk51kH59UBwCQIcBqPWCepehxhgBA7wHYpQAkzEB5KNDwAFDarbRPbDcQXIxgOVCF5+e1AvAYAGh9BABycy7Qv2C8zgjxk9fLnot+39f3IQLA6zzXvu/EcoVqHeOjAnrbqAJgx/i9VAX1yXRL79WT8UaVfxWV/hjnOc5gM4tJcqD6w5gmymxucuHviYDMkt/szPNvVPCz2x2yjyO7r1hNrKHix0bXVja81vTaxDgl7aFW0poXbfPOd2pp0FYeN1ln9JVx7n1r09Gn1MYznYfE+VKiAPzQAWBfWfTNvXNWPn3HtPeHRBfG8TBJ8pR66bWds+/6OUU7yq6nvz9PASDnPbqRFeuJZbcfAABjebnrRDvqAoD1fZmnoG7Qm0eu40Ndaw2b7/vr7iprPw/l+tetExrX+w6zAPvrS7lWV920OeodAHSNYkgDYmVzANCnYe7rDCxkJVZy8yzSgWfoRCINAe6N1b+OqihzM4SfrmEeU159ZfMhvG/3Nvi+jupMDzMN3eSeG8+hF1DJmXyoe1fIqweAaVm0AUC7F7suDwJ9ffUgMFfeXQNUCi+7POg8kGwr57ZBOS2b/lDfvlBBuYLWeuUA4HXqRNvA4wEpz99STyIAdAO3vw4fcimAx/lMXOOC2wZhn1m2cf5EOT2FoqaYMGQSpt8IAYZn2KyULL/IBgzgNButxRMQEKCYBHwPLyzc6XUHwOaSfey1QhnYotKAIbNyv6lHoQFAhORKA9MJvoGJvYD0N+tdePr0afj26SsJtVttxBNPQZcHgKgjlozEvP/o0afZf5lUANeE688AQF/P9iBemkUTZct7nhTQ5fHvCCnGi8lCmNUzDwB3qrjyAJDXaaG/Wq62YLKFD0J+BQRi3JBsh8zyiqynUEBpvYdpOhZQBgA3Y1loIbkFgQXCtLDAwueg1Eiy/jYgBMDZSJRMclzJ5vg+ACDKUsJMawDIJCBzyRI7VQB4bxoiAITC7R5N64sAAIj6O59KffUAkMBmPWL9+fMX3zME+NvXUHpt6RFIIJ0AwK4kPHx+HzgAhKenAUCUSznahPUaqSnWUq9DETYbKCB3BICXm6AAULJXo37Ca9IAoCkAfRbvZp/cDwAJEQEeEAKM0HwodRUAIgkBFICSTGdCBaAolEV9iL9L/6P1xDL+0mNUfcmYPVieZwoAvdoW/47gT0F7rWjaCPTT7ORWD+BNhlcbAIQHIN/XJCCmAEyTWN0BwOagN3Tefo2hMvuVOwAoSaqglJ7NkOxDLBROCoC/IiwnFYE/kgbJOCX1HuPQdrOVMQEhv2bZYZAcqj+/Ka3jeVTucTwSbz961q62YjlQASLi75Lsw7JnG7gQL0Ek31OQoRuadf/8fpVyffWwCfVHcd6I+VDccMuEAN8BwKRfGJj1N30e7yILsJ3jYwGAHN/N4uKWAGCniAZjstsA8HU5t04lC3Gf/7gB4GS5L2azvn6h9X2ESt1EAdhnodHPN+pJty14kqYYfxXpeK1m4RtDY8T1KBZCUh+0n5TzNLED1YWi/p7uLKQeR7HxtioAux+dLczaPoUJ3lDo5Y9xne9YOTSO0/OA37WCMG3gfeG3dWc6DPyk5W7HN4+/vo6pr/PG3qi/hzb4lSpXcxBQAJ+ZUOXTo3sQnEI5DwAPQbWa23dU1y4Ii11gDxBTBWBbfawHPVng2attgYxQTnnV2SJZbxPF4rEdZuv19XWAPTt3Kdiz67SFgt1ntK5L2lvXAsYGujjxGx8GDnZli0YZ5RKt+LK3y4nlq9lr8XeCZAVFAFfM5jmWLH8n032YEvAF8QAsJOvqdKyeeONKwKCG6pWq7mN2XYS+jlQBp+F41u8CuAHAIDQPoM6AWaw3TEIyCnszD1QAA0WSKM5mXPDD0251uQrPX5+HH374ITx+8jK8ffuWCjmUiSkDDLhjoYJyttA6ggDAS/X2M8WehehKkgFRRhAYuCzGLEs3ASVApAci1FDqFag/rZ3WO/6aXVQnXgLynNcoQq8ALPA3wI0YGi0KOCx8AOAA3ggAkXdc205MgjAZ155kQTIwroMA07Uq5Zk9mPBPFIJrrNlQH4y3Oo9Uq598rmNJnoGQYQGAooKqdgjJOiYJyDAFYKwXo1rZxZA1VQBS0YfQZ3gATsbhwXTHLMCff/qAitUHMKmfToMlAcHClvdRyY1ehTGVJs9WIXz37bfhv/75OHzzzTfh6SpwAbrdS4irARtrj31ZuFMF17H92W19XgB0HYKDdglwhnI7Oz0Lv3pwwtBoKFxRT5DVG8AUC3G0r/PVFUODzxUArrcSWo95HkAcVEJsVxZ2qxUW1T8FgI1+Xj0ArV0wZJ4gT7Kqo70yxHgiGwnI9szzKQDETwBBtF8Ce1XoopbTA1OvCZeTAkCxJhBls2XMjnXc+itT/qlCd7/b0nsMit3bBICcNyQJszhP0PHR6sFt+L3l6tT7BmzxfvoXHjJLGDB+31Zb4Xiajt8JyD/2XO/quR17HW2f3+230l4sOz02qpDUa7oXy4SJjPNns4LAv6wuJcnHyPp6mc8xQ+96E9aanMrWfazL3oZFN1LMox3KQWxAISs9N6S2GJe24QpJPzZbblDhhWQfzDKviqManAsANOsKSypi80sTcKDd5uaIx0Gbm5d6OwA0CytV/t6yB2DXenJIGfSFAN+0ZI5dhx6j+vPXdgcApTQaawQ370vfM5Bfl6FFrug8Vttj1zrbLAa8777VR78BxrlAjFSoO/6PDQCirHDPogD8yAGgBxb5Abk5kTflQqwwLQAwNalkoXGgaIKEwQAxyQJsC1vLymrXcywA7Osc+wBgzK45IJOy76h+LgDQ7mko+LPPDwV3Q8J5j1G+pQMZEEDXK0K5JHRdMiLKd5vXWAPt9BkPmaDUAOpwAX1s5rjGwKjg3o4BAJiDkbmykGtqtlv8LbdI7gOAUl63OOt/BwpA3JtlcxMPqF0NapIFRC4rtEFk608b9SNRFOfK4pjy8clpWLa6MI9/1/NhwW3JO7jjPxsJ8NOF+LRE2OA8TPZrPh+E5AGsABji+uukGlJDABoa2X11YY3zQEnQBwCtdtv4U+k4MhovCKCeX6zD8xfPw/dPX1IB+PJ8LebjRRkBoJSTbGAZ2PMAENdpO5Mx5FCbJ3639z0AtCQJAIA1eJPjdwFAXIlcj3qhYcGD8Cj2GzBN15alADCCxKT/8Z57+IYHgHh+1n52+r01gAUUfqMp34sKQDVt31Zjgi4DgNBSsF4qVMQ92TEZfmIAcSdeT1uFgO8bAI4AfQABy3EMSaMH4GzHLMD/9vCMHoEPClGuAgAyGciskBDgnUxkDQA+vdiH7777Nvzn374Ojx8/Dk+vxHS+0nKDZ5V/9S1YPgYASI/E+4tweroMs8lOsirPpgT+6+0+nJ9fhB+fPuPi/nI7CperVfAAEO2b4cMOANoE3pS2dZk1PQAxvhDEAtAR2ouXn/wU71GCPyT9oNegKP+iAhDJQQgMJSnIsQCQPpmaDMSUylHFiA0EDXWGQtc8zcT7CPD9eAUgPADR3lMFYK4e3QFAV2tucSrQOZHTN28DAPr55jFjdW4+NuSab/QZXXAbAITHJrOElztV/m35+7KE2nccyt2lns68/yRLOPoGeIRCeW/ZfrmBpRYBrNP8T/pRWlmgPUDhR6sKGXPWGyT9QOivbBBio4nvVzK2yfhHo175XcdNAECOh+oxmALA+vdmafWt725Uti1fjpsNKA9uyIolhc0P+LPFSiFu+LZkIb0OGBtSBh8KALzO/TXa1c8wBBj310gik4lKTPdbrgsAfT3gGm9gCHAjS7Fl0s1s8IzdB62d/KIB4E07oL7xs28jLgWAbddjIVsIQWpMlNWcPKfj84OjLYqZBVPVFV4B0VcOKWizCn6QVbM1ZFeVi8fu+PWY+79vANhXTun7fQuZY4+Xfv5Y8Gff7zQU7bgo+17foNaWvdYfmhOWvgaiX0iVpjLZsUmKqKvk1a5o7QOA/p6uowDsepa2U20A0IcAH4LK5j1wwqdeK1QRmT9EJoy7LWtubtLsQVnbtfd+ZgAA7FLzHIQEpcmMaP5eK7jS0GDf//gBLd5PknHVKx5ybSen+EvLpjG4H3jvGJQ2j1RZiI/3W4IUeP8BlJzNRPGHbL5UBpZiAl4GSbZQQoEDRYAKWqem/Nb+0ya0EtLsFUKiKDRlLYCcb+vWLnfqlSnJncah2pdUwgPIrFar8M2zVzTX//H563D+9i0VBNa+/EJDgJ9k/pTWp2bKBA/wJBSlnwGIqARUAGjtolCgZp4xCAG2bJ0EhMhCqsfhhCwqAO3piKLP+hMo+PDCuMmJFCCgKn8MJJoHKD9oHoCWNMSyATulUN3HAAwiyQhCpuT4G1UebyeiBCQIpOIC/wEAwqy9osJQshBbPak3MXB9ExfCiM8DQFKRCCBoGVr0lqVN27h6UEs7h5Z0oslnlyTVgVJtUowlO/VUOmrzAPy3h8uw1CQgJ8tluDcrw2IxD6dzKEjhbLxj+az2IwKuJ5d7ekj+19+/uTUAmI4lnTf8jt7sUgDCE/Hh2TycnZ0R+J+enYXFtGS9gOn+m7dvwsvXb8PFxUW42o7154ZKS5ah+gDSS9MUu3ofBIC6oetvzcYJ22CSNjhmf8CsvmMZK70CELDuEABa6O/1FIC9AHAnSkeEHXJMUwVgnSRF262OcX0hwCkANO9V9NXpuHAHAOsa8zEqAD8KAGhKGx2vYaGANryYBnqlIukHs26P1hyvke2XoF0z+o40ucdmLwrqqzV8+qCYFm9Z9Pvet5VzAN1AkjmiKNA3lQK+qEgXT9rNVjaYqso8b6VORKudqFQ3JZK+79qTzQfauta+NcI76pJje2f5tAFAO7kmI7Nf+wAg+6wjw2OHlMP7BIDHXv8xz+nnqADE/ZsgAaC7LQlIrpzqUOD6XV8f4vuxI068AHV+Fz/Xwk8O1311pGZ6XdEGw+d/cPPcRn39AD0AcT+3pgA8pnLnPksNhCOuB9PwXkI4LATXAGCt8JEzxd2OgTcSlR8WmjYAwAiJ1vPZgl9/TwEgfs8vot8tAOy7/UPI0vdg+o6Yf98aT5x0vpvTxJOnEKNrRzQdiFII2AcT/ecjhOoZDFOlnr8+/ltDEOJ4nPFqxOcgZe4bSOXY7e3JYJZ/RgfPy8L9XEd7E+VfG0CzBZqvRW3lnwJATtRaIOAQAJje85Ca3lqvWoB/bpDLnacLAHrln4WEdgHA3PEPkggNUAAOKQ/7zIECUAdVhMayzCx7L3b+kd1vKqAPHoCiAITypgizEtkAp6IInIw19BcgRTyDcgCQk1EFgJYkYFLAuL9kiB4meqPEpJt+PupRh+NGs++dgIlX5xvx/Hv+Orx69Sq8vlwTPFW0ysBiugnaBSTUm1IWCmwgTkKfRUkk9yElF5N4WFbfqMSThb8olyT0l96BGuqE0F0Dg42JWVxwyfENAAKh4bWtEGK4I0hkWKIqoup+rBkSASUE3gOAk3FWk4Zo/4TQKrx/pWG527FmTc4AwPVmLclCttvo6Wf1B1DGXgJ9cG0SYo3jb/fVewOAeD42fhNGTopQlhPWUwOA8KiC99+/PTylsu1Xs0lYni7D2bSkwu1sPqNy0DwoAQARqvHDRRW+evQVAeAPP3wfnq0lS/MmiKIUO92NDcuecTMN4ewa945pz8d+tgsAotwenM4Ivs4dLgAAIABJREFUAO+dFCwf1Gd4/mFhfnl5GS5Wa/68XAeC96utAEAP1Rm6q0rAWFdM0ZKE9FwHAOZCgAnc2W67ASB6KMtAzjpD0DiRTNkZBWAN4xDqq5APgHu7FhB4zRBgA4AG4KGA4jipY+XB/O8uBFj6yXc8P03b0y9GAegAIOrebLSV7L7lnsppAECO8yO0d2z4XUl7YX3dhd2molJvRVBXhauNKKZFAViPwwYBLQzfxq0drCcADCuxjsD4ww2pas/xfF3J7zu1aqCyz3mDWb2I42Ni5VK3pxpYZDdgj+1Qb+HzcU18BwBjaZqC8xaKt/MQHzsA5OZQsjmLG/YKUs4Hk3VEG0YZCgDrUOBuAOgL36/H2wCgn7/GuUOMnJPOn/3JLx0AHjsODvWe6B1gNUuUPZzWzyuJTR907TH1bps2lkENmKGms0M8uPyVDVV81auipuKx7S77yvl9AcD0+lIFYBsQus7T88Bo6AKoDwLaYlc6hjoMNv2ez0zrB/5U+WdKBjkuFhVN5UuEUS09KCcl6qFg52Q2TaeEi51YBwC083jPr+4yNwWCZHHjZPkI9WobrMyZYB/WzWYYM+81bCU7m5nLJn6AcVenrRwdqI2+eplQ4LZ29K4A4Mj5mkkhN5+KAT/rN44FgOl19/UTBwuWlnDp9Dgeqgr4E6ABNoYFPDzBEOoD028oABACBK+wKUJbJ+MwLZAMpAylAkOE5km2TdlxhKaPbUiBXuxHXXtCfwDVliwGpCJYeVUxlEe97TRJRShO+LmLq70otV68DV9//XV4+uacoUcGumyjJ06u1TvQFID2dwAAKhH0uZoikOIEhDgFeJtJFl/pE6TEowKQdVwCH1IAiM95rz+v+IuKXSj+GPorAM82zqo1VBRXYT6f8jkwO7F6ALI9OCsNaW9NAGj+f9bX0FsJCykqVPdhp4qtygFAZlXcidedKQCjMtE2GpIJ50jBiWV5lPPUCkCf0EXqXHPDY+j46vsn+beGJuvz4URYvQABsk6nAoROxtvw4MGD8NsHiwDl32fLaVguT8JpKVmDH85nBNliWbALq92E9erHt9vw6NGj8J9/+4rK0pdr9aRCUhXvAWi70h8xAET9ntHkfxbOFhMC09OFgFSAcFmIB3oAXlytCUjR/gAANwDVsEBQCIj6RkDgACD7lcQDEO3dP9OYHIcefVAAyjHHo0qSgPR4AB4AQHgtsx8SoG8egEMBoG1QRIWvZuYGlM+FAAO9SzZS6R+GKgDvAKCU19BkG8eOh9eZp/rv/FIAIJJSsZ0iH3wxCSfjFcfmZRnCwikAp+adN9KNLZ3vXl5uGfJ7tRtx4woWHZZNnuOmRoJhQ87PccyagklDmOF3JB6AOl9GFmABf6oA1HlBBH3a3lKYZ+s//ywbGzYKEG18vGk9ucn3UwDIPjQmY2tm/0YosL+P21YAtq0D0vt71wrAnw4A9pGVpld57rkPLcPmd/uFVc3x8vA6Gt6atrFvSeeSjiwuu5LQ8SwA5FrM1pTWAC1b8PUAYF978awgJ9C6A4B9JZi8/1MAwIaZuV2PhV61LPxjyGGiUmz3CKxv1Ge2BEn2lSjuELW0b+tU7XN9gKK1+HtCgO17fROZNoAxFJwdWT3ix28rBNgv/Ow5XOfaPYCsYVJ/QpBcJ2yLxFzZxEEYi48EUtjn/fUDHBjUa04sNAQBoeuqGMD3DTSmILAvq3Rq+t/6XBUk5IHbYXkdgtV8g+wDgG3P1IcA2zVnn8lHBgAN3NQguA7r5kTX7AoUtKD8ukJw+9pp2k9cpw1xkuuyytnvvF5bmLPeQx0TuOBGVlDJ9rcLi8VJWJYVF/UFQ37HDPUFmIIiENdk3lwG8grtSAwAWj3yFggM7dNsuQYE7HMeANJbLsADCNlqp1QWvL7Yhrfnb8OT528ZqvnmakuQd2gKLiUMKwpZ4Mi4UINBzU6sQMkUgFDcGQAkSMCuI1WB0q6R3MSeN8HcAADIz+sDr0P25UBmVg7tA/uLTRUuL1dhcTLlc7DPUynpAGBs7x0AULz5EFa8OwCAUALiZSDiaidg1YcAA+jF4Ts1cY/hnjIh9AAwtnuFpPK7TRy1/AYo+llf3QZCGwDk0ZHIoSwJABGSflrsCAA/OSnC2dlp+O29RVienISTUrIAP5iJEtCe69W+IOD6OQNArbjyYxQkCYgCwOV83FAATgvZ0IQHIIDf5dWGPwEAUU7rahMtWlj+qqYbAgBj/UDSC1uoaH2glx9VnZIFmMpaeo1Ke4XnKEIS4VFG4JgqAG8BAEofoe0TCYcIIjQEuEJ28Zt7AN4BQO0VBvYDffPm2FHd0j9+SQAQRYaQe7TdezN4/ZXhpNgzCdjpTELTPQC0Iqbn38WaWcKv1KMP2XyxHjMlnynxDQBafx6V47pZjGRDzEqv7W6jij8AQMsy7x+tRRT4voTjZyaZW3Pu1ByHbqm6HH0YD//Yf1pW+9QDUI/ss6o3wEiLR2A6dg4Np+2DWD8XAGgPzHIV9M+vPz4AKONys2reAcCjm2rjC5jv99eV+iuNEODyBlmAY0d3ZFy/ATTsgHa9+gAQskTpkB0P4+FiFVVHea+fHIgE9IsDrXogyeS0zrbnO0c7cZfC6UDJFj1pdDETvcDq5AwcODQkeKgy4aAsbwEA5irWMZXtJlW77/n3JdnwsM+rjOx5pgtAKoZcGG16n3kAOHC2mCuIxGPNPiLwQwyLWdc0W6LfWRSAWMuQ/eHtHsS7q4ZCqEce+vmdLX9vKQisPRzkLDw31BjOj4vAO9nBiUAgUd9ZW+kCfx6gp71ETBaReKocAwDTyYgvv8OJdvMZmzKrr376bHO5x38QYqsfOgQMba1I+4/Y/2o/p144bfdo/YnPcmX1rKu9pguetiy/9nfLIOmhY/Y75sVHZZnk3gUIKCcAe2UACGAoZRkISKAE4KJ+LAAQC/QSsGUkHoAzwDH1+EKdEGc5ku/YnqRsKrYzD9xNPYS/WbZe4z2bHUy+91RmIRQIgOb84jw8f3UVnj17Hl68uWC2362G4MYNHK0+vn7i3zb+2UQ6JidwIVD+eupkJtJPWZZiA4BWL6FZEgWgKinVSzAqGzUUOHrgKeiLSURiNkMoMcYBCkCAltm85HOw/oCglKHSzZ1XKPUaWbtdGXsAGBdc+n6lXoC7YqohwgIAV/R0Eg9ADwCDT2aETK0aCmsLvK1mGcY0gcAE2cQJTepa7tva0HG2DQDGrI4Iu0bSE/wsC9ZbLmTVw+r+SUkQ+Id7s3B6esr6jHp9H16ASGYzEQ/E1U6ytT15IwrA//XXL8OTJ0/C6ysFnJa1PUkCkm4cpm36QwoBlgHFFjI1AKTZ/2xEQHp2Omf5wPNTzPirsIYqdbOTJCD6c71tJntiG9FkIPWYL55EjbboOnyUew4AigegZQEWT0zzIJ0jCcg1ACDOk8sC3OUByG5sv20BgLbBYwp8mR+sNZQfyXYASF5cFOHps6fh0XeXVJTeNAS4MXZ2WPp0jS259943YLNruFMAdj+poQKOwc/bWVBwXBxpNu9xJdYI0yv1/kX/AO8/WfdB+W5zXVoi7AtaRVystmG72TBbONrzxjbIFQjajKDeAER/K1l8ofjD+CU/4RlYe0hb0g/OoaEMdEmwmnNP26RSJX1vQfw8AaCVCaxH7JWf23ZzgD4F3s8NAFpZHSQtTepRXecSZab7XB88zVfN4xSAdgxTqHP8zNgF1QKS2seZ8/B4gENxSCpYkHXh+1MApozhpgrAXHljHTkUhue+b09rKJd5bwAwZ/iIG7ABpG/C3bXAlgVG3dFmCzb+sc3sO1/9Y6hcKkl1wHJoYbOCJ0q/euDR8ydZgiPYMUl5C2NqQpvMvTgA2HW9bSCid9zq+EDfJGFISGgvYDnoEPs7rjgoZUNe2wFg2pGmMC59Hwtdbz6eK3/vgZbCAX9rhT7H1HcQiwcBes2O0yse/cDr2xu+lwJAfFauQ9uLAkYzTccz9dd5WP8OB3rzKpJJUx1+nD7/LhjoQ1cZypzZ8TAgmj9Oezh2WoV5TwZwcolCNBlCrl0fNAfLDjswFDbbh2Wuof6cAi39A7xr2L9q8o/c8RiaaCGtScxwrj9ulGeStCStC/58NjFv6yJ8+7GdcwktHQdkUS2Kkt5+BH4KAGM2UGYDLMOYSUAAwiREr4RSTr3yGEqrCrtC20cdCi3lZgDQMm1a/beQO8siRpEb1Gj7MZU2q0pCil5erOn59+zlKrx58ya8vhAvrtGkIKhAMVuobNq+7Tn4ZARDACCuMXoAahINAECpt/BERIihhIYaAAQg5b1ZaPMAAMgFEYDHaBQ2V+sGAIyAJAGAUqaANDUA5DiAkEy9BgA4UwB6AIjvAgASvGoo8ApG7JsNASC9FJk8RFXNeCgKAFnG6JtMuaVArGI09S7skc2RSg5VSjOUqwmLWD4D93LaAOB+J+AZ9ZfejoCSkwm9KwEATwssaBfhk+U0PPzkk/D7sykBIJLaIPT34XxK4AUASIVkKMPl5UV4+rYKX3zxBQEg6psBQHhasV79jAAgvb2KEds9ACDb/0KUkZMgXpQbhPVVFT26ECJ+VYWw3Wzl727zA88UVgCAc/XY1g0Arf+0+sC+YS+WA30AkFmAmZRIFMzRA7BFAXgMAOR16cZxCgADvP8AyGN2+24A+HJVhmfPnoUvHp8TAKI+4ZVmAUb9zY6P0dvz8P2+eV/beJD7+x0AbJbKz1YBqOssJNvh+DaREOD5dMyQ33vTKyqpl7D+KItQ7tYyz9GxgBnRkVRqV3C8AABkkg5V/m3iHErXB3vZYKnXYaIQ5AYRv4fQ4Yrf55imIfUYP3wyKbPK8H2LPLHjAaCNnce0j9v+bNwItZDNW1IAfuwA8KaA5rrP6TYAoJ37OBDYv47OH083pt08yjOguHHMiBbnG60XCaSeAraPDQA2nvXerHTqv+YSiN60fl0fABZn+xKZ1VTJ41U3QyptG+BLzaiG7qil5xwyAfAQwibgUclgyoQYcpb3/DnwBtQdU389fsEaG5WvxE4F2Qau4jFgCq/p4gkuWrP/6pm0IqXXU997877s/AZF7Hu+PG2B3gcy21SSQ+rHsQBvyDH9Z7o9FKWM2wg+szaqgsyUcbkJb9qBeoDYBWC9gi93XwbD4g6mU7N5eIJ/E2UAfLXUk9x75vXHOuDr5kH4mk5ZCAWa9cgWHBJu2Jzs43cobqyM2zIj28TGL8wIR2Iijl0DkBuA46Qq8bhrG8TSazuAsck9x52oZMGf1hfLxgkoZa9OkJ4oEi2JArOkjiWxBBO7DAQNbe0h1668x2Pb8J1COexid73sicdxoa+fcqEuvn/xSkPW5wggE2XlRLz7EELHkN5yH06W8NnbqgJIQn3PSvX801ACLMyx8AbzwwQCWYCl3aiyiKxIAJF45InXndRrWaz7dg1oQxClC4ArTSqx3k2pLLisynBxcR6++Pqb8Pz5CyqQqmobtlsFTJYkygyD9TbFlxCWeU3AHq/TgLtl6eV1Qc8n94P7xMuShYx10T/aiicfPQQbSUP03vR79Thn2di0fOKCRbznRqoss1DfNXz41usw1aQWcaEQwWqiANR2iw0GJiGZCNgzBZ4HgLgfJEnB+xsDHJMFr+Nqu5Py1kzEDOHyO8Aa8u0jCmzME4P3iXg/6cYDroeeaQoAY7+fRCLEvinhG13zGPuO3KdmcVZvQyQDoYfVVLJY/2pZ0tvuD/fl54N5QQB4bz4J9+7dC2UxZQibKQC//P5V+POf/xz+9d0rKk3hAWjlyfqUeE/l5i1pOx86/nd2EEl23aHjty9HRlxEoCQbUPNCkv0sZhOG/J8sCmZTHiFvNJQ5zMAp3l4AgavtvuG5af2NbeSkANAAdu1hlXhZ6Y3I9yULN0K4LRkPlMYc/9DfTCbBFICz8V4BoMA6hg4DyEcAKH+39ivtFZ6jMr7G9lsUBMdQO+EVx2GXsZyKWKvPSHYDtb8bL0XBJB0PUvlQITUuCEqeXk7DixfPwxffPFcAqKH32u7NusDmN0d722r53SYMzNWtIeuDoXUy97nrrlvaznlwvT3jb3qcAwCYsRBKy5wbsK1WQ/0L/a7y65rzcf7WowYVSxIRcjDqRdsVk3sVRXiw2LAfOJ1tqPCfwYOTAFA38AIUf1ADC/BDf4nf31zJRhSsOxgaHxfiNQBku0g2V8U7FkrAkv2K9SOyyS4b5rJxpAWamQ/5uXit6mkv5+PAzE1qc/t343ju5iuY88Z+UucfdgSbj5hHsGVVjmdIQoANAHZt8st3JeQ6fVlSouve/U3L+KaA5rrXLX3/sPVCfl3SM793a7pmGXX3C+3l2QxJ9v2VjHHybDk3d+c+7J60fUMZ59duiWVLWxZgnINtNlUKugfR13fZR9v6sOb1d5dze/2py7nvem5ah30dRPljw3QUirM9Jhk5T7shlfZDAIDN67SFiGQvtBC8egDsBoAR6CTKv9YBveWNIQCQl6dgsgsA+gVP7nTS8IcBQK/08xOFPgho5/XQZkj9+CkBYG4CYlm/rBPiYhEdEzN0ysLNv3KDUQr9DCLEwdF1bL7zqstQO7cBUC5ey5Eh9v55pQDQK+/STsXqgd0j6ggXaE755+tKn0VtvA69fjvfYUh880iiYMP/LMRfjgT1R9/L34MNBPyuSwASB6aOCTi92XbN83sQaHUobRv++uIEySVJwPvH7NjkOv62UoiQcaAnhN/NzvYtyR/TqVlaHixvLVN7D7+n7Qqm0niZRQPuURLe4CeSfhQEffMpsv6dMtQXCqDpGMq/aVhCaYOQ37GUBMAYxrEC4IVJMqT/7wKA1j9w4aFemxHQWuKaUEjWP1VYrTZFWK0uw+vVniDmb//6ggqkMJlyYb3fCZHMebf6SQ8AoG9Hdp1Wp2yCze8AbKqyET/9fU1wTpRdJaDNAIJlF0b2Y8LNsXoFWrZYBWcx66kDgPLI5fkYAEQ2Xfsd5Z4CwPQBw3rAyoEARe+Xigl4MWFhRoWFmqpPpNy2+rMaz/n7mou7dRYAsj2bopH+bJOoAARopQJUFZsI3WI2R4VHAIBygaYEleuwV+xDkg7OwH2uTfq/YZzFNRhcLgrJWo3kNfgJD0CAvt+dTcInDx+GT06mogA8Kfn3CerTdhvOt5Lt9svvXoU//elP4V/fvw4vX75sBYBJc22GubaokK3Opd8d9PstA0DbOIa3HpQ/J3PJ/nsyL7nwn4wEemGRjzoGQI8FPhSAVARqx2j9StzoSQC/B4By/zL+2yv2zwMAINoDACD6n3KkP+EFyP5JFIhYANO7U2Ee2pWAQdmAsHlIoW3F4J9tRPgNCrtGgxIE2goAcVyrhx4AAoDjZQDw+WoWXrx8Gf751RMJAV6XkuyAeVRrk6Y+AJi2l7Y6865A4B0APCzx9wkAB/URHR9KAeCECtpxmNL7dxLOZle0RDidSxbgKYJ56f2nYHs/IfgHAKRSfDfhRtz5Riw6TDFuwM4sPcJe6rkk53LRIZbkA+M+20M9JhC2c8gA/FdlYMsE+DCc7w4AptWgMV46heYdAMy06UwbStfs7xMA+jGoeWl1W+LcNVECGgC0jfA4fhzc33EAMHKeZGFpSePY1g9gf/9aUuYG+bb7swOAGDgwiRr0SgBZHds9FAn0nGUggGs7ik3w4wRGFzQpCLQJvV+AWcc0BIq1VaEc+PLHk5A3ylW61X+J8i834ZGKmADARuKI9mdynYnZkNBdey7YSxtSjoPqXOZDufLoa7CcbDv/PA9fvV9e7ORa4FsbtO3b9cRxuYuYQDH5u5RXBGXaaXUtPKWTcnLqXNhq3GmtC7FrNy43uPi6EpPjXFfJlgAQLJgbYNGSV2iIoyx2muA0u2BPFHh+oOIEzrKHcme4iko83+Y94K2TI8iRDFwZ2Osr97q084MIlCFdE6O2drG1wyVgsStkwOqVr1993ipD9QFd5YD30vPguPy7U1pTuacL55OpJP1YzEZUAGLhj9+hDEAokCX5ADDEcSybZgzR26uHkG3UmwcflX+6S6k73PQIo+IPV6UbSPoTR0F9WIcZ2+vFNnDh/N2T8/D8xYvw7NUrqjrhTcc6pBsJVocOgbou+LW+1x6B9cKdEyfdcceEiYkMLOuvKQtjtZHvIQSY/dEOCiQsoESJNNNyhldStN1gyKhZHTTH+9obTrIq4nh86edrL1ABGjVIa44xESxbki2GxNYqQfNSYqjVrgo7Cw8eIwOugAqUA5RdyD682YmSw7KZrmN2c1mIAXjyfhVUlqWEfZrSb01lyDZcaqg0+xOocQEIrV9xquSbAsAIbBQuewCIheyD5SQsT5bhj/fK8Mmnn4ZPz+ZhNgUYhDfgwzAZT3m9bzbj8Pr16/C1KgD/9t0L/o56iNfWFFsd0y67l65x+Npj9DUBoPVrHgCwHhPEQTm3C/MFwF8RTk6WYVEKQJ2MEOqLrNCa1X0nFhgIzQcwxZ426qX5RHorF6/4TwGgKZDidek/TAFIMEcPQOlvoDBG+2CU91gUgACA2KAAtJsWgfVP6qUoCFlPrT0yq7cAe7wKZCM1FSCVg6L+w3/SbhQS6nH8/IDj2g7Zj8W72sAgysD6pa0CeQLAahderqfh1ctX4a+PfghPnz4Lr6+KsK22BIA8noJ4P/74viydc/ixJTdmXWee2Tb2+b9/jADQA6djIwGuowBEeb3rchryrLL1IoiaF+ML6sh8LMl0ZuWOGyJnxTosThbhrKxobVHohizaFb1kqRDfhstqThB4UY34c7XFuCKhvALuJFIljld6MQIAxVPMAJ+0H2mXNn54pRs/b+OVWxtYdE7ey+vDBIBpv29Qw9prY7xvbJDI/OFYBWDbXLeey98pAPPt5PCvHxIAPOAdhORqO+NAoFnQiNrXbbh5n3r3733CgSLAd5FGzSR0yTzUXViXGKer/+rjCRwLa0VJ66HS9Tb75dgxa0Rox4Xkvn/dfhfPRhSAk+W+QGiFeugcAwCbC2W5lNxE8joX7rMLdd1kW8hyagqKAYCTlFg/VIERs2Qegs++SQ0fYMvFmbKv7dotBCwXctpUYzYHjlRZYib7NkG083mlHxeUt2TMfAz840Daw4OvvfBwA3hzkno40MYMyq5D8nXVK/jw2YbkOPHW62twPimGnMMWvXUocg7+dcE4Hicxrc8Bl9zfbLJZh7rVd9DWLnPPpK0t+NBiO3LfM6U/oQtZk4mEysItpMImVprtkJOxxOsQakB/rhTIprYGtjCy8jRg0yW99ll2cS6idqgij96gaNlFytSvIW0M3mYyQ62PK6GiosCjj14mZDutvwD0nYPfNQGvB6o4vgHAmNFavdqwx25tEdc7LUcMlTyFF9ryREKAT07COIgCwBQ2stDGPUq9Afj0oa8TVY7GjZ2Y/KOGf+wXacIPAKihdiOYftehAxU2xXZVWFXwYrsMz96swrPnz8KPL67Cxfl5OF8LaNzpQt6307bJNRU/5qWoiXQYkmxwGpMjywKsIYZjBVvWn9RPXe7HkoBA0YZnP4eCAgspHZOniUccr1iTpDT6z0QJ6JN94HNWXvBEYvWLSrpmRx8BhR4c8MQDQFuYxZ96QwAQuK6NegFeVZIEBNmA0d4BAHFshAozFFTHdQ8AWQ8K1KOSEyx8brMfUTV2We1FqWllrSbx3qfUjw3p+DVUARhDNjUrMXgKFrTwsALIwk8o2/7j05Pw2WefhU+Ws7A8XYZfLWes78VkTgD4eh3Cy1evwtffvw5//ctfwl8ePw1v354fAMAu64oPGQCaAtNmUgB86I+R/AcAEN5/AKX3ljMqfxHiut6sw0bDX03JAwWgAWIBA1AK7qL1xXjS3GAyr026QnIzMK8AtCQ9HgCifpjFgA8Btv5JPAAFADIbMOdfqtyFRyfAoIYEG4j0AJD94ERCgHFMgcmWNrE547QxDQBQOiLNCqybXVBA4DMeAOL3l1dT1qu/P3oSnjx9El5eQklZhY1aHiAk315+nm/jsJRZ3eb75sq3Nf88GL9uSW/QNga+ixDgOwBYl3YtvJC5HJJ7UPkP78/FPNybbhj6vyzE888A4Iiel/CHrajAv9zMWc8vtoD/AgCl3ku7M2UwLaJ084jjvNUfnUelQNDmV5UmyYpJAzMAsHMi1ZHs8jrr4+5zDX/X2nBDzYT5iY3btv930D/eHADm1zxNABjnEQOTWbbd+U3L+KcMAea8K3NjQ+b37YRCDphbM8o7w7b+4/M5iJRojlPpPJJzdjfG2PjgLZi4Th4AAGXYU2B/hAJQxrJ+FeCxADB9Ll11zzhVDQLrBz3k2q5brxsA0LIAW7jfkO7DQoe8l1YDnhy9QB5y1uM+Q481Da+wdYrFhMfKn4RhptUeE0MpZHnn4OG2eGLl1s0+XM6qnQeFNtFqmGPqhdvAJDCvbm01AKyTNxhQsdLqAjKHl9/d8NPsrV3H/qkBYHNQq3cj4oKokYG3uSNhZXddGDjUSzN2oLqwtcnJQU1XZZF0WrWPQgpa0u/FDsIteu0zxwDAtpZ3PQCIOM26PfGe3bMgJELbxT0rkOAucdJhWxl3hc/7ZCj2b4JDa6AaUlyHBzcHhFQBSIUXN0ukRCpNMlGXqYDe2uNOj7cH9MHkxjzXFCQaqIodxrCBF9lN01cThjaP0wdlWy0LegBg+vzZT+12YaKhZDUfkvumnwkWjwoAMcATDkG7AwWAen+dLQBCFqGcVGFxIh6ANOEPqhCAr5wz9seCmiF1qiBCaKxMY+RnDVVlgVyq9xa9a+DJpeGa+7H44e4RAoQFxFhMxZ+9XYWXL16GJ68uGYL55rISxZFNICzZi9sSygFAP5lAPbLa5gEgrtdCfkUBiFBBeZ4WAuxDHAl7GfonwAPnXY7FQxHggUABCqOGF6gAQIBslIeBvTpkOsky7Lxb2A7dzqUPrY/NSpXfdQimhHakXCG3AAAgAElEQVTXfY782ys02J50w8SSEQDYofzXO1F1XWm9hwLQA0BkR8YLHlEAyHMorFQZj/Os4AW42TBrM44nXk9ytfhJm6iuZDuJ0tYAqO+PfXv0IZsMgUaCmqIMiwV+IivwJpydnoU/3p+E3/3u9+G3Z4uwXC7Dr0/nBIQAW3g+L1d71rcvnrwJf/nrX8I/v3nGZDOXugOws3YGctbyug0A2AZwbqIsYn11SlZevs4bp4ABAKUAgKen4cG9E/6+264JhCt4/kE5qtk6sZeN9ni1FYWgecyi/kk4rd8oEU9dKRep59hwtt+lncnnI6DTDRVTAHoPQFEkWxIiVQKqApCKZPZ35tEpFgWm6JUkPdL/8Hy6MGL4MADgpKkArB+xjYd1Ui3WY5cdWOqmAJGKycJ2BOfo315vF1SS/uXLb5lV+tVlSQXgdi/9hCU3MGBSeyXWUQp8XB1h5Y32cEsb0GkVv0n9a20w7/iNOwBYFzDGGybLw/g/HoeTiWyMnM1lowTKP0Dw2Xgl458puAH8qypcQOUHZfd6yvHBQoCvKlWWQ9GqlhN2Vj9vtI1Jm8fEpB4OCMr3ZHzNgRE/brTjhA9bAWjzCmnT9bX6yD62dUvWov32PhLyZP3U4gGYNi0/BrO/0hDstF/5JXsAclzI9EkfAgCMbcrmUibsSNYNTO5ndlvceJd5v71ahTLxAzqPN9AXlbvaOt18VMY9ndu1eAbW1/1hAEBa1bTMP/tA4HUgYA0ANQmIeXxhUjXspQvZqKBLvvWRAMC4ARTvI13x1ku03ISnLXtu17oZA12sdj6JiCWk8FROByLvReF97A4BkCrOGnCra5s0bQD9AMJXuNwE0L//rhSA1mG0hUSni56DzjIDbglukgltHwD0oM8DXEvw4VtFCvcISJOQ37a2d2yoiO8EZf5ymPHyugDQfy969bkLH7IoEI8sUTV4ABifm4F5VT6J70pTJu2TqDTKueXZeuWlhTZCOWa+gnZfsngUkHfgARhPpO0mCYHziks+g2SHOY5nyXFqpYGHJO09cZVp0lZ2VqfiuQaE6bUNg729ASbvbsJoYGrkki+xHLAQ9pCX3lcAwRriCnPvySScLkpO+B+enRCYIBvgFEBktBUTfpiDI8QVflolHLXkZRMKy3bbBwAjEDMwhgQbBQzypU6Kt1gV3m6qcP72PPzw8i0B4MuLbbi6ugqr7ZggCf0y+4wBANDqe/1cmgDQP+1mCPCYIYJ4rgYGo6LS7j/oRpVaeJwh6URRHgDAWM90fD4GAPp2fR0A2Pi+NoxmiNY+7LRPMAC42gUCHwOAEvoLEKjgThWApQJHeEQxdFyVV+D7OO/VaEKlyKpCUhBkkq1DJQ0AHvSZ/oEcCQBZJ90mB9oIkq3Np6IMO5vtxANwGcIf/vD78G8P7zHUFSHAVH2NAG9H4eVVDQD/9ve/hX98/ZQAEAtdXvfPFADOqOKchMW8CKfL07BEuRRl2CEZDRSA60o9//aS5EWzc6Ld4ncba8uxquiYkNmsP7BRYBuCupmmADB6FCUAkN6aGgJMhemokk0DKpHhASgAcI4kRgXA3V7Cd3XgBgiUjaE6mY+FAJsHYIR/9K9E+4WHIHxRawVgPfbWPbbUX9vo2IpSXpPeGOjeqKZnrePGq/U8vHr1Mvztqx/oAQgASI9MZE3F97UdegCYG42GjPVsC3cAMBZfY0F3pLdzqkjMrT+ySfvesVKyfabS/U4KAM+Q9RchvzNVShcbjvvT0aWM85Umcdruw2aLJEk7/rzazNkfXEIBqIpvZn3X+gwFINpvaruD8Rt12Mr1OgDQjxsfEwD0bbcNANYhwPoc1QqkLq96fWzH43zoSABYl+FdCHCuxfwUANCvJ4a0b44bHQAQxzAICK/uNustDwMjR7H56kAAaPUJgq/cGrtvXe/v930oAH9CAHh/X0zLaEScQgEoXGSBJUXiPYL4uwLD644vQ5VSrRUwAY0RiNFtBQtwy5anoMGxdMtyhM/ZzmmtaJEmh7v3HWXaENsG4LadybhAtglRAisOwhgT9o+K66Wz6WIfA1h+Z6AJMuvyPA4ApvXjfQPAdKcgDYmOnUwaoqLZPhu7rwlQiuF1mSQeTaNgWzRYRkopzQb4dOoSW4wc26E2OqEMUU6P66+heS2itEif3TEAsPWzmQnskEWBef5F6XfSDjDxwKIG/Q3KPk3+Edu5KxcbXHJ9BeALn2Hmem3BZN/DBLJWM5uSTJ+xhlgGDblKPS7bQa2CeT3JJHkexwLe6AHobratLbJc9HNWXOnvbf1rX7+eOx7KExoX6X9VqZJASJrjI4R3XNFDCwtmgJt7JzP9KR5wyAoIJZt5+03hvQUASP8t6esE2ovCptBdRiwUpD1oMgpVWhKiIesmFJm0hLAEIAX/Xo0kmcflOhD0vTm/oFLm+dur8Ob16/BmjbCjbdgitBRZSFOlW4cCMAcAa8uAuh+Wdi0QQxRCCHGWJ4RQRBmIm/22eCLtQ4Cvx2gUTqcTZt4t7Xu6oK8XkHUIMMeQPTyWUC61clLqk/zuvSV5faZMN6+kuOMqlxfLxRRWtE3yynX5tym1tqqO3RcIWq697eDZt4YCsAoM69xCO7XfBYBAhvJqxQWIQb2Y77FwnIZTzWVg84vtRLI6Iksknp+FjPIamBikBoLZ/qsDAFrbiX1SJvSeGaoLhIZKEpuzWQhnZ6fh96ej8Mc/fh4+f7BkyNvD+YTJLkbjGev3m/UovHjxInz59CL84x//CH/76sfw6tUrAkBpXwLBu5RQ7Ms0VD5t50P6anznXSgAm9fSVOxCHAAQCu8/hAADBPI+t4B/G4b+Meu2ZrrdxA0HhH1DCSsbOOKhB3sABXhs74BqTQBIDzIPbFXZbe3FhwDnASAyXU8CkpfgOcPDEGCw0Nh8C/lF/8R2rB6A0n9BAa2hwhoqD+WfZB0WAHioAUkBoHgAojma/6FsMMocBSG9zAI8EZ/v15tZePnyVfjn10/Dd99+GwAEqRDUfjs+G6v3LRv6N60/aX089vePXQGYm490lcEQAJj9/oBNwGPL/jY+b1KIabhiPb83C+FksYgKwPlYxjMAd/av8PyrtmFTIRHQNlxuJPnPqppp/y7Kv/VOvCxrz7BmSHvXtfM8rQrA9Js6r+tSj0uO49ZTts2tb6N8+/r7aI+URLJIn+9mf5n2z3llDKGs150pAMSx6s+135WUg5ZnMk+/UwAellt+nZ9+rlvh5o/Rtrb3f6/B72E7GFKPbf7KjTPMw50HeAraKNiw0xgAtHaW5Ebw3oDyFQF/QwCgnaJNaTcEANpGn0UUDG27MQQYXtg9fUifEjA9Z9fzwHPXLMD39wgBboMTtUm5Fesupm1nwzbF4JE7WUMLqPdzbUrDOCGsASAqnHUkcbfCpMwxi5qcMZrAJpP5OnREPucnII0kCS0rZ98cmbHT3WAulNGHLLO8M74rvoxs5/aw3G4HAPY+j+QDN1UA9ibUcMkj0rKx8jRln4VLt9H/rnPlAKDUk5pApf/24dltjTtVHPp22AB8LgQ49ww8CJaJf0IMj1AApvXs4D698TEX0M1zeaVXW30xABjv15Li2BcsVFY9AO1+YhIPawem3E3aRRw31GPN6oKFdGVhrUvKYtdV7bYStmrm6goAoeSwBZe/Rw9a7flJh6ITG+0XAADrgQetvA+1NUsyBYBtC7EUlKY7dL3tsycE2B+P57KFdbxfVabYziDBPEzuBQCOJ3sqXeD9h9Cfe5oN9aQUBVWhShoo+/B5M9kH2Krhn5jwYmFvkX4AgHLvpny1cUvKEcHELDNMQugfKABwE0qCv9dv1+H1m9fh9dvL8PbtGwJAhhrtJlSk7aAQdDue0ePkCADYeKJuHJMFv5SbB4AEgVZPkh12AECCV2QDHo3CfLzvBYBs5zqjs5HIQhNNgZgDgBz3GubFrg80r07tl22BR8818z2En59WnC4AiPu4gAegAkAqO3bSjhAKnAOAiwDAVoYlFF0YXysJNYGnIMoHIcCmKMQC0vpKAE20Z8KjXFhjAgA9gO2baEXIg/oLAFiW4XS6DyfLZfiPT+fh8z/+Mfzbg5OwWJyEBzNRkAEAQgH3ejMKL56/CF88OQ//+uJf4W+PnoQXL563AkA/DqCcbHxJkyyl/fJ1FVq3B2Ca4BkTagDAsznCphdhMZN2ut9tpf0h6y+yAOvzutLQsW01oiIoUAWoYbVU1AUqCKfw32skuNBQd7PY0zmW1Vsob60d0ioACmQo/CzLOIAfFYACAOENaB6AouSUDQgPALnxoSHBOQCIv02pfhYAyIW2ZR2NSa50Y0XHemwY2HgE0GftyuaxDJFGKHBREJzAAxAg+R+PnoTHjx+H890Jv1NpUpl6cMpvOMTx9S4EuG2K0/r3d60AzJ74AwaAaFez0ZrK6PvTQAXg6VQ2/vB3KmX3UG3vwna9pvKeWd3V6w8ZgNf7mXiA6gbRZi8bAR4AtvXTfuMmfiYDAGUenBdM9MGPDx0A+v33dE3C+tSyzh5HRFNb+nDcSUj1EAAo5VvPg7046A4AHrbqDw0AyvNrXzBwrNO3zdLRxsW2tXddHSwEX7P5/gwBYPqE+4Bgvj/KDzs5uCsAcPZgP5nNZPGgxtr+ELKgRafX7PjGCv6wEOakszUdxtHj4+18wSbsmmUXHbAAQIVotvALO9kxrXRB77KEcqGT7NwcQLp0wpRcfVeygD4AyAlvImFtA4A2Ec8tXvwAd5AtWBUy9WV3B/21gQaOEToZbMAV7c8Biepd92GwI+0U0nvnNbtsx3FSGv9W++rY9eHa2vze5DO2o+cVOfnQ07TDSxtZ33myA62FxLZks00bR5+yz4ekptfX1ll31SHecw8AHNKAzQuu0de47Mfx74klQc5z7qBMMgoca7cGUIYAQPZr4wSmxnuv6wd2nGPdO/C+sHda2tU1N04sa2qEKnqa2LIMwB2072SQ7rNqSMHHkIcrDZP/j/2fgXqG8E5iMo/JWEJ9CoT+LE7Cohzz95PxRnzTkMwCIUClLIRLU8io55+1azxyLKwjiNPnAHP8Gh6LQgZtHKGT0v50gygAAI7D5a4M52/fhicvzhlqeX55Fc7P34aLy62GGoqSBhNVad8KLiyksAUASvih8zzRcsSinX/X5yCL/XqiNCnke7bxZBOmmPQjKvQ0G7IuUKiQRHKTkSoJFSDYOG0TKwPP0fvPkhWYci+5P3v8fQCQ90FwruUTPdZsh1/KDwAHZWDef7uxJCRDMhC8VnuEAG8CQoHxWYQoUuGhfcVaQyotRHMRxAPwRMd5nB99zX4iANAA7orJQQQg2fPE+cw0/qCaHwsAVWFqx5kgJBkAsBBvuxPNbvnfHi7D55//e/j9p4uwmM/Dr6difm+vi11J5elXz9fhyy+/CH/68ofw7Nmz8HZbJ0HBZ33ShrRPrdtI+7j7oQDAmG16JErJ0zmSgJyE5RwhwEUI2Kjd4rlVjSyf6w1CAjdhdVWxvlikhSms4AGIekFVXgFHTW1XVAcKIGyOa6g3k+i5KQpkbFxI+4QSme0UzxXK02LC/gMgkFmASwGCUDjjZd6kpsi17OUAnV4BSNjBLMIljzcEALLe0vsPSXHkBfgh/R4Uf2hjArjhHQkA+HRV0Fvy719+F54+fRpW4Yzfs3YXF/yJAjDdQOqaD/p62KogHWDC3jXk9G1g9Q1XvRvMfQe4xvs3BYCNuUvW7uSwnbd6/L6j0OyhxYJxB+1nWawI6B8sEPY/D6eFeP2WoysB4Hup01frHTfoNvD42+/CxWZEILhSxf92NBXv3koVQHE+Lwr5dHPaNq/jyJz08/UGRw0gmvf2kSsAbZz3vn85qJ/ME2MyrPh3zVKu3s7Nto8IlNgz9VaN5rpE5lu/dACYKzQTJth7+b54uALQjtPkBbJe8DzXvKtz68c0+aod03tJcj6i88G44ew8jD1HyPVb1n9yk0sb6KECsJndO7gkeP66h4QCvy8FYPqM3w8AXH66x6TIJokHDzWz4MUDmCj4+1ABIHZMOaFTABhGhYSMadjYXsEdJnbb7SbsMUlyENDM1K8DAH1D3I+bDTAOOJZFio0hPzFPAWBaQfi+7QCbusIReHu/2TGkIOK4EOBcJ9M1CfQN2DzcrEHZ9xrl5RJcWJ2MnUimnOzqc2XoQ3rTxpTu5OVC0ZvJWA6Vflb2nHCjk+zwD0wHxNyzTNtgClSz5exUa2kHjt/bAOABDHQgSrIi1yb56bXeBgDsfKYeFusCwZQtaJcNsOp2tn15pWVl4V1deDv1FDQAKOVoRMnqgQ/BcrA4De2Nys2WEJQeZWfbbGkoAMRCLudHGY97QwDYvuNXA0A+Cy60JwRd9PDTkF8oaqDwKWcFwchMk4DMwxUVbACEUNKgn8bvWDBzYaxZNHEfDOmLXlu6E22Kzb2EDmGxINmbzQpCFYC6wQLvPwCEt+sRQ36fvbwIb9++DVebbTg/vwjrrYBgACh52fNs9p820fX1L82wx3auR0kBYKynOpFmkSFJgIJB8wA0AMhQYZSteYvRkxDgT8YVKJVsAeVDfGO/rPUvVfxFD8J3BABhVcj+E9ABII52DPuwn8wOAKBl76XXmwJAeADitVEFggHA+X5LgLKEFxv6hh1Cm1F5pvz8RTUSD0cFgLYhZAz/OgAw7XfZd2q2SXuvDQB+fn8RPv/88/D5Z2es/zkACCD99Yt1+Oc//xn+/OhHAps3G+mfbX7ycwOAaO9o98sZPACX4f5yHpBsAxEnBMaaBRgTfyhz19UorFaX4XK1Zaj4Bj6PUAdaO+KCY0z1HurFZDQRBTLgH5TDBO31PMzqv3mKpgBwNhHFsYQyoT+T5C4AgACXsDTg8UYSwiigA7pjnSeol5YdH0DSrkf6PUkMkgLA+hprBSBD2DWZD/o3JEcwAFipEpqKKWTB3gEAbsLTyyI8f/Ei/OPR95JUZn/KqnoHANtG3Nv7+x0ArMsS45kAwCv2f1AAIhJgOdlGAMjxUgHgChYc63W4vJJxHVYIAIBXsHDY7cN6JEm8zPsPFh94efiXRqz40dwiNewKJfnioQCmvoOPBwDm5iS5pecQBeAxABBlVXsMdgOpdCy1eVYO8BzTItvnqcOO8lNnAc5d5bsCgDiXrbfs36n1QLvy/9DD3Da0PVgcAgB5bodGDgUsiNhQKxmdUfu2bRtg/OkAoN1TbOPRritfN3/eAHDxq/1EzdS7Fv0S8raPpviR6FdbluOHpgBMAeBoXHLyt+PCAIs4mfxhAQVPCYAF7pRy57T2ChubFFxrS5cCMAdoUgCYNmRUOX/MsYY4ec8eVuAYWidHsIYR1S3DRHUxFNGuw0LA0gEt1+G0gb7sfceQP6d6ScI07Xt+Vy4FpPE6G9+tVXqSdbT25GvrzlNlXycUsWftzmnlfNgJ1UCKA53LdEm/xiALtRzsxN/M5SAqcRC25hV2LXA47egau8KJDJsJLWKoez5k2ZdbCmRTEMn6p9fIYMVrqtjSZ0VFbBpOnCqPMRHs8UrghM54XdIufChirq74ulT7s9VecnU5NweLg+QfBrITAJjWn9yu9JApyd4UZ2n9yCj2BFTXKkV/Db39do8CsB6gm2jV75wTQBUGsmTCvyiDZvkdh5OTkzCfivKvHG9lAb1DSBBC4ERJA6WNhMRJf4kkH35DQeohfLfqWL7YNyKcXEExroueaGOxvYDnFT739nwTLi8vw6uLHRfEry/X4fIC4E+8AHcbDWWOUmvvE4knJr8PBYDpBgQTARC816bk4nEowNLAX2HZ1LSSFBoqjxApyS4qZudIisF2oMlWsMGa22jBkh8vOMkJsJD7tBDFVOEYlZ2pGXNUnGpf3KoAlAuvAeA4AkC54Kk8F92ggwIQnn3IBgy1HkK8TAHIDTtt38xiPBmHWZBkDEuEYsL/TbPNCSQehdVeFCOXG1H+bzQbsF1PKwAc0ij9Z1y74fiuCrKyEGXbvXJP8P2bZcEQ4P/+h09DOZ2GT2f7MJ8vYojpajQLF+fn4fGrKnz55Zfhv/75OPzwww/h9VrqLbK6ynwgv7Xhx5228ZvFnnx/aGhv3+fShUNbMZpSuAZvAvyX8HM8XYaTxZSh3ajnBJ9a77db2bjdQCm6WVOpi5/rjUAwP3/w4zCAOja+qeqD0qgcEzDWIe9Sj6E4rgGebDwwlFifJz6PegblMp7rHIlCAPBKVeRSgWvZyQECBQia0rHYiwdg7Qko/SOyEONz5Rj+3PhMvUnP9rNDJmtsSDSVNfgdABCA1BQSbC8oJyioAEj2+/B8VYZnT5+Gvz96ElarVbjYieo0AkDzqKgsdF+Bo83reqwhcnUq9+zr7OzHNjD5/C9RAehLKtf+uI4buB74KRSQrBsK5kejNcf1k/GayuezUryAlyU2bgqCc1uXUum3HTPLNwAg6vjVHgAQXqBSIc37D/0hx3+XXbP2da5L0MZhuZ460mfvNpZ/jgDQgFzu+fd5/8n8wNpf01oqjjeJErDeYLSy7weBBnDwDWx03QTi3eS71s/c1jrnej3d4bfeJQCkAMpZtqRn9/1Ouj5slrWOn6kwAuAfG3AxO7Bs0HXNUfgcDta2cmXwApb3mx1fWm/MUu1gHaaJH3PP5qcCgKz3TliUW/dassrcdTdsy5JyQzlLCPDiV/tiOo2Qoq2hfGwAMO7kqAJwXEwF+OkOMDyfpMLobikmTRoOxImjhlAAABLUuHrV8PpTJUhbxe0CgOlxOTBmAKB0gPWCzv8eK0ULKDqoGMmCfggA9PfmIXF6z1YunNQ5Q20OGAYs/C57JnzXN/L0+L4hWsXfuvDLXN1NrzcH8G7SIduiwu9u+HN4b7dcHbH+KjXZ99fU1iZtQBLA0+ZFKB0jgp6kQ/HKteYs3t9DV5k0AFIH/LvugNksv9qTi2WdWXjkOkEPAP37aVYzvyjs/LcesL62lglMHIgUhMTy0aQTA+Clby9tz6FV+bpHJmuklG8+53cFAOskKN0AMKgiBkBvWk7Dcj5mEgT8DgA4LQIByHS0ZajeNMB7URbOVP7gJ/puArIxAaD0FQICjwGA+B6SfeCF5BLi+beh8u/VRUUQuNqq99xGzMbBydjXupA4W1BYEhI+NwXWvq3nFID2XO36TXVrJsKm+LPNEfM2tGy3vN/9PpRan2CSznJQ4NUHAOvzbwOSYQEk3gYAtP6b0FdDgM0U3E8U486tAjhLAjKaSBIQA4BXQbItAwBiXL5U5R7AF5UeTgGI8wEAop7AA1CA6F5AoCoo16OJmsdjww/JQCSr8NYUnpo99SZjglRMVaLaJJqKL4S0CwB8uJCQ918vRuHfP/+cABD1/GFREQzieeJ1FWb0tHu5mYVHj74K/+tP/wxff/11eH2FNg7FiySP8CFSvh9rG3vT+/uQACCuzRR3J9MyZgHmxkDMBmgRG1C8CQDERu7FahsuLy7DRjdz/QQa8zt7RasAzf49m5VMHjMpdKG5q1iu0VOUymNV8CGUW60E0C+hv6IHYFmGGTcsEG0i3pOwMDCAKPVio3VRxociSDbz6JGFZCQE/prAROef9XxVvgcVH8CebWig38C9oj/297nTdmMKmqpcsL0/Ox+HJ0+eMAnI5eUqnFfS7nZjSSpjyZssm7uB0bYsj7n2MiSs/A4ADiCprnCHKHE+BgBo7a+YyDi/LDZU/kEBiHa0LCU0GMmp0J8B9mEcvqpkPFhvpL1DAQgFMBSuHDf2AriZ9Rd9rwOAuToaN26TSAwRYHjrnzZg1a0AjFmHzfQsuYibgqljxik/J3kfANCuzfd/9TV0A8C6XKR87xSAh0/6fQHA9MwSkl3/NQWAzc+rDVcGANo4L3NF5RsuQVdXyL7VD1tOGQC05B92DW0AkGOcW4t1hQK/DwDocz20rvcHrh3t3m8FAGJBgZdk40TMtQIF/Ts8luz9Yzqjd/1Z2uq77HcAgAyxKDS7pAJAC52AByBCkdjZbCtYzfBerZ5HNZAusGMFyzQEf299CkDYune90h2+A3Jt58+EAPsOOJ7jAAA2Q1+6rqWLzqfZXNmoNYzUvmcKr9T/rTnQyhX0Qa9YyfX+00VP2zHSz11nAO4qBwNUuc90JcdoQtam5+CQ8vAQMHdPfuKYm3S3wa9GXY5S6XrSiuN2PSu752NgYAOmqkLJJow4nxic1wow9j+JgkWuKwnP9D4neguW5dzf55Bd8f1ewEnqjcp0oq7+mpVAzG7Wl+kpkar39ZNxQWaAnWLhGvYeguHk+uz59SRTar2OZGIb+yvK7lVRxgG+4sIYob9UQJ0U4ezsLEzGe3p8jfdXDKErECI8mYRF9NxCVk0JieOOofZzUMLh5euy3Lfeu/7E87UygApsOy6oMt2OpxI6tA7h4uIyvHm7pin+m9VGFH+7kguMaosFdUXI0ADQsbzkOnw2PamPLpzwwJOyVjBHOwQoibDgsaQc9PBDsgFTEkl/inGYgCBWbfmHAUBYc0iIo3zPQgyxkJL62nxxjHMA0Hv1yA5w8/5yITks3wEKQJaL1jcLXQWwwPdlorZjCDBem5FsSiIpAZ7DZQUvwHW4VOh7peeD4gn3acpeA4ALJo+ZhOm+CuPJRN7HrmeYcDF5vhtz4XilwG+zxYKyopLkOmNCVzvl8dRWgQB8Og0P5gCA8/DrZRH+/d8/D//9d59I9uvJlkqYmZY7gCW+f75bhG+++Sb8339+FL766lF4cg4F4zasd3U2a7YHhqwdKs7F+7JdFjSkz8vdY67/9J/rUwDWShudZ6qyd4L+gsq6gllBT5eSHdwAoMzXYPJfA0CMCxdQ7q5WzBJqobCWrIfPwS30rZzQXsppQe8xeI3KvE/rvQF9tRCAApDtzcDzRCwIkKQY/ZSAQXgD7tjfWRZgSdKxl+zA6MvUsxRZEdm/aTu30KipqhNRcyVrsWZBdp6m6FCeusAAACAASURBVJcsu320xdDQ4hjxYMmQRlBRT8JuesLrf3oewo8//hD++dXTcH5xEV5v5pI0RwFgPa7lrQ76xiXpE7sMN+QIdwDwFwoAdaKM9ox2flpeckME3n8A4gDqBo7QX0vW3024XEs/vdoi9L8K673049gAoSJ8LH72MRO2q4N+I9jPDQkakjH7sH63A8C28cJHk3wISUBYnlrd6nnGYRu9iQIwnfvYeqgGjtH8pLcLkXJ9PwDQ5tHHrFN6b+Adf+A2AWBaC9KoOl/70/qeFbbEdU4NALXHlx86Ttm8TMa9sdi1JC9/fM4VnejErsUUwPW1qaWMWrHYRnEbaPvpAKD1/837Rn3smofWZdA+xg4DgPNP94UmAfFqKXsGpvwzk3D8HRMk8wC0LIu9oWTvuDGkh+8CgNxZGmlWuZFMJBkCrIt3ThxVEUAloA8xTQAgsut1Tv4TD8CDz3aE2LFSJiq5tFKgYvft+DUaaHI+LKr7Xl0Lh3SiZ+XRBgB9HcPEFrvY9re2zjfXEOLfBoDPoQu6nMS2LUtvW5mZ5xDLxXweLVx2oGFzCkSHdATHAMDctbdNxBuqTvfFCOkSBeCQa+2rb7HvwYJEQ1ctlNoAIPuhBAL64/qFp18Q22diVt+eUJn2uq8L1qT5ROVh9EiNdxMvr2sAxUSxr735+6wVeDquXgMA2oCcfS6uv8g+24EAEAtim9hzp39ZhpOTZUBIJBf2AUk/6uQgAm6goJHy8AAQbdKSUKVKR9tQsZBIG/ilPU5CNSnFNHwnSrBXr1f0+Du/rMLbN28IANn/hykVZ9gTsnMwo6wWktXLtiQgbQCwDbQYsDMAIP2nKI3wQjZgvNo8ABEaydBD8wJEqDSVkQbwnELYMmxTRXc7ANDMmH0dMmDJhYeBTb0MU2yYsj0HAHGsDRZ4uypcbHZc+AEAYswAAORkUMvHA0BMIhcAMEVBkJYDgBf0EtyFK1WKIYkEjo9kCbYRKH1MHdI8tN9KP5cCQFwXACDawWenRfjjH/8Y/rfffULl39lElDDI4owXACBeF/uT8O2334b/569fha+++ip8/2ZDL6yNelJGr6ukP7N6+LEAQIbiIcR/VFEBBAUgwBxCgAnoYmiqKN4M2CKYBd5/SBKAEOArZAZFtmCt6+gHGgBfH5L1LUUpyQdKNSOPWbHVA8y2adG+2A4tuQ2yADPZjrQjAHtsYCBfCedWOyj18J56BZaSNEQUjpMwBZyeFDwvFavw89RkRkyCMC7ZbwKwy+JnI921AxuWEEXmgcmml4F5HVe25YLff3oRqAD8+5c/iuXBHQC8bvM++ns39QBsjP+Z+UvfeqDZR/fP/4++wQFfMCA0HcuG4P35WpL+FLIBOFPlLDauAAARwo72bODvYi3WO5vdiP22JUsEAMSrDQC2XVousqT52eMVgEMA4NC1yYAi7fyIjQMWel0nHWs+/wP/v5aN4bYQ4DTZ420BwBSgHltufZ+/A4DdNawNAHatVTzArddjtm6S+Y15N0vki4YLu3VyG1xMIWAOAPIEyTwR8zt7+TrxywWA00/36HhtkXzYUMQTLwV8lvwjAsB0I6vPXP6mPVrP9430xgkwsqoh+5uGA4WYDEQn+ZC1YrKIBZ+G/9qEkWWiFlqWRdJO37dYTxWABwNNAuTavDvavHZsgesn+o2i0RCSrkQjffdgxxuyo+uBqD+u/RuLMwzOpgL0C8dmI+z3qmP7HlCPujzj0nT1rROETvVE3anY821T+w0ta7/wbHRUiT+gTXRYFqr86B3s3KLWPnsQWmILHKcm82XTBgD9daRl2Xdd6ec9LK7bTa3o4vFcWFd6fbFNOEVMqlhMFTMDqhM/Ume1ytdA1Aj6TJpHmWXIdiHB2T5ElR7pe2m/YOVRWcekX7AJnpV1uguUekH6jZ2ue2/zYDnY2eaNYxWvU4ZRFeAxi9BHLGTPFpOwXJ6Ge0vxzAJhA/iY7Dbsn6fqDQKFjUA/UQJAKSPedulLs7dHjxjzRBPFzNZCBpnldxKqYk7PK3j9XVxehGcv3/L37SpQOXSxFm8tesjS81YSiOAlANCUh/bcFQgkHftgAJhk/7WQQzP/t6QBluTEdkwNQIj34JhAwkKmcW5kAeZLj2/fNwW/L0UqAPei5PdZgeUedMJm9TeaqsvxbacyBwBRbghlZKIFLR+LJPD1iWBjLOUNBRLOuxlL1t4NkhZQASgbdBcaAmwKQBv/rN7PVFEyH4uH1BwhlUwaI8osJMvAcVdVweNdIXR0u2FoGUNJoRxTeD+0L+j7nIFKUWYiW/Uk3F+UBH2/Pg3hd7/9Xfjf//CrsDw9DQ/GVZgvFuGk0FBPjUG4CPPw3fffhf/3z19TAfjD6z2VqpYMxULa7Vpswm5KDwOA6fyjVhBfDwT0KQDNeqKvjOx984oaAwCORmE+K0UBuCjYT0AZxLaoqlyAZCYFYXILgIK9KEWvNmGzWUdvIFGNH/bVhNPw2lMFoAFAW4MYqLCf1h6nmqQD5Yv6BZDBfgoh6FD+TQEG4TspE0cooBEqHDc0mPxAPE2Z7KPUpCRBrgftn1m8x1MBiUlUhI0/uCdJiCLnsfEMf+f92vwSm637PT0AcZ0AgD/++GP4278AAN+GN5Uk36kVgIf97NBnGJ/lnQIwW2S/RACYzi8xHqAeziYV5wGfLLFBWIR52FC5DQAo7VwispDkg8mboNSGcr+CknvLkF/6Xdr4T1FB3c7RD6b+37mH0g8Au2t/bvyzNov7bFu/HTsnPrYN2uej9Y0qr+zvB5Ez6TpnAABsWKPogW39k7NAMkuQrnvpV+Id5wnYV84fKwCMzzGTfVlbUGeViWD4uhVLv5fD4yjzut03leTGI0z5zmRA6t9tifD4zNoEVhqpYefFfAAvHypuANKPg2koeVwnIXlWSzKQISHAtfVPc47Rt96v6+X1FIDjloixLqDJ+chIvFRHYfrpnjuM+vINRRbg+RBfDwClp04mVx8oAEQWYIZNaEgOKpiBPgGAIw4sMvjIAkYWgsjsB88hWxANmzCbuTWOl0p2eZIkdCpX4S2EJQc03gcAHAL+7Np88hLfp+QagoQEH25hpp11rvOOsKun4+qEf857ID1M24CR3sfB79oMbgsASj0cBkNzbXhov55O0Kx8/fd9mdgiuSsEuO/cvj63fTaCxlgEzRBW63cYPjjAI2GIh07fdbMtWyhFy8wxBjoofDyo5Q78+/a1R2bJg5DRpqm39VecWMIFzd23B3y+fGP4y06AkamcsOCObamj/GyCnV7bARi0GzXwVIhp/sm8EJPvE3h6LcO8lIn/vtoQDDKJhS6k+VM9eCQLLhbEaoqfPJydjk/Y8BG1TxICrEqbXUDobxXervcM9X3yEsq/t1zwXl2tw2alCwtOLLAbKQBRFKda5xgqlNazWmGXtpkh3n8WCoF7lPuUG7QkAAZCYwiNTvSiAkmz/RaoZ1BOaXbkUpVUEeDpuJUDgDifhVbahD3N2hfrUgsATMcxK7MUAGLhR2ih3n/2OC0L8G0BwNkI2YCLsFBA4wEgznm1k4XjJTf+EFImoWTMlrprtqkh/UHfZzBOM8R7L8rE+wvJev2rkxA+++yz8D8+/yzcu3cvfKrJcKBgNGAJMHk5WoSXL1+G//zbN+Ef//hHePxiS3B9pW12GwTscEoB+JMA4DSJWLzeTFh4373gfTuXV9jmvtcXApzOEWrFag0ARTE8pVXAci5gGLAPE9gt9mbp34w+bScKQAcAKwVhbQCQbS0JAeb9MeQXME6y9hqwAFjHRsWcKj/01bJwmSkAxEwawG46BdRDEgP0a4B7Gqqu4AM9N+ahAI6W/IfXguR0SCSiaohiXLJfZF/kE6G56bb0e9IPmdIxQiYdZyps4aMewXVwNArPLkL4gQDwCb1P7wDgkFp/O5/xAPBY8DR0/jI0CchN72iodUAOAEr27B03Qh6ebCXkf7QWBa1ubMKCA/UbnrwEgAwFrsK6kva+3Zei1FcAaEpyu673AQAboD0pUJsTGJi/aXlf9/vvEgDKNWH+5ayBXNJKGysibHLJxrrupwsCpske+sqlb23wcwCAuTLA+GRzgtwa3P7mPeiPKct6Xnj4LQut5/k1FLdWnspcBfNVrT0cJ80LW9hTHgDa+gc/UwBowq8a5umcSDlDGwD085gu66j0Lg+tf44DgPXxmkA7139n63BLBOlwAFg+2GNCYy/7YryxZOc+lXL2VZZ64dsmoe47Qvv7XQUSs+QaQWZoxQQOsxxobMFlO+OsTFT6wVunEuCHyWOlwE+zRR57tR4A5r5rWYbjez0hxRbymx6rmaSk3nGCksW/uERuSb6Bzw0d0P0x+yi3HLdenDR+9x4dLQkluiBe3/PIprRvXHytcMndx1AQaIf0E7q2cu4ajI4Jg/a30TfA9ZbTECmlHkTaSjtwy8HDvvPb+3YfqZItvdeYLdqATIsSMD1v6q1w7ATcjlcDwHaAfQjymt6OaGtYmOFzdX+rChcTcCWZs3PlmAfkqjzxu+GNHTk9kvMs9NfbVp/s7wA2jVf8Xfv5MRR9ULxoiM9yLtl+ZzLhh1IL5zNFVBnEq83M/wtdUE91IRxDZA2w2+WPpB6atN8UidVeQCoVXyiDcs7Q3mdv1uH58+fh+RtJ9nG+uuCCIuwBCJEpUywJonLGlLUGfPcSgpe+DGylz7x+rrXvH/s/hujWGcJN2VcrAKVecGcUAECzgZn3mAAKwXXyOblu8wysvf/kSg2sYEMvQnVARw0Zp7cglHou6zbrpd73gRdtTCokH0hDK6Daw8tCHTH0csy146HIAQJ5a/uwNbCoHmTw6sNrBSAHcIGFH7M+YqFRIZeqeIFaULYCZ/OUmmvY+BwAGNmBtXzgKYgXskfSQ0qTgkBZYklBcHy/8TCkP+tbcFsyCgOAp4uReP6Vo/Cb3/wm/J///qtw//798GAuf1+WOkFWxTwAH4Dfnx/9EP7617+Gr358wyzVr66kXhkATNtlvSFnGyd5z9++62edHaDoSttF39wg7Wdq0I1QQM0WvjwJ907KcHZ6Fs5OJFrlaoVEAGsN2d4xFJjPMyoAq7BebwKShLGeaQhwmsTCrg/hvyj3qc6F7TrQrsWzDyAQob6BGxezCUJ9i1AUomQqdUOZ/RiAIjaaAfJ0AwIWCGxPY+mXTRGLdsq/a/ujJyCsEAAN6YkqQHDivPlsAYTj2MYXQCdf2h9y7sq+3zy0MLXdhUvtF5+vJuH7778Lf/7qFcHy+Vayoh8qAOsNoly/96FZ//hrZDKsHouPbGf+Hv7orUJucrpj56fpuYa0+yHXp5HzBx/FmGoA2/9brBmQ/CNI8o+lhABCuc2ETZote41+ebtl1na0Z4QAYxzY7EQxvobIlZt28qBl1KlfSGIzRAE45B5zn4nl32HlhO/1bZRc9/xDv9cHAFNAe5gcsvtMKP507eIFL7betqPEdVmLUKhfAZh6pHULcrrWRx4kDS3P9HPHALTcOWL/nbzZ5Rs/5FrHCtja5jA1ABy6ALR5rK4v4vrEIm/qq/IA8PBaZT6C8Y0vRmrU4geMnf6aDyIXdGPPwuzhAcqxUE+UAkD8WZ7zoXLU6gZ/xg2zdl6Vmwf5DfPDdV//INTm+VfX22GCMytn7xGYAk0Wd1QAlg/22Km0wvYNRRYo+qDNSyhR4vRVwg8RAGKCZR0SFIHsoM0XCYoAhFToAiUqG/u8sFoK4rYBYOuEJgGH9jkDgDlSb3+7zsS+Mch2hMf21Y+gHmLWkHs/n3ygDw72AUBvun/suXOf7wKAvm31DXDpgNU1gN3GdbcBt7YFnHkr5UBg12Dj4UPuuu39nHIkWwYq/UaoJl5t9cEyth5MeAeCw/Raj1O2tBvbmndX3RabALCtneXqtUnoqVRWUGXlIpNkUbM0jom/e49TDV1uq1MxHHYiICUOrFSm4T41JLZUD6+5KJ0W5Tgsofybi+cfPP78wnc6lgkAFsxcUAMYjUeh3NcgTECXKP2sRC0EOgWAW02OsJsI6IGCAGb3T19f0evv5cU+bDfbsKm2ApJ24gmXKmfs/swzEqAtVw+HAsBYaG7iy/tC6J9mraWXmIY+Q2kv961AyDzI9ED2PM0zzbL/dgFAuyf8rBV/BhLriWAXAExDLVD+VofNkwzlxBBHeBPqPpSdDws21LsNvV9GAcEIHIdHqvDS7I0C/AwAbqP3n30+gkcFygCAGN8BAAv8VAA4hcckQsAVAK5DyYWlAECpHwCAAIEpAMy1wYP+uWeOlwLA5Tww5O2sGIXf/Pa34f/44ycEgJ+cSHtZlhIqbImzNvuC3pVf/viaAPCL715K0pq1LITxPl4Ao/6VAkADQrFex9Du/lHkOvOEYwFgVADSSw8egKOwOFmEB6czls/DsxMCuYvLq3D+9pzgD/VjjY3bBgDcUTEEAIj3DQCmSkjWcYQizmYEEQB3eNVK3DqZDsFeAgAB9DwARCg9frd6XxbiX4ru0gNAgDNp19iQlaQ9+DkrSgLGKaxqqBCcUClolgSVeQDyvuXe0Wfx/tCP9wDAFYPhAxV/jx9/G/706EV48eJFeLOZSjbpCBqtPtQLodyzvAOA/e0m94nbAoDXO3v9rdsCgDGL9YALQj2fA6wj+ccUAHARTmdr1ncot/GycRaKXkn6IaH962pCS4jNTi0igowjHE/QDpJNijqL9YALu8ZH7gCgzgFvGQDiqMetke4AYLafuQEAjMygERnUDOWtz9kPAGMiVX6pCQB9UhqM+/7cZDUJn+QGl4XsMiuxRv7E5ICmfKznQ3cAsH5aEQCOAACLfgBoX0VIQ3NCLDP7w0WRKecOJxL++9cdgGxBdlDpsePD5AFaARwYw4QaCkB6qmBXF8oKS9Sgn2fIFyaM8ALS5CByg1LBWs/bMnjcNgBsSzqSlmP9uaRj7DDYvM4En2XyEwLAa4zZ8Ss+y2UKYOr6noTg9iz0cgAwtoAjQnnfNfBLyy2aAydvmFcDdqhkAYOwbVHKWrtvUwOm9YI78i4zby60vCsroIeH8d9HJCHJ1hUFiMfWIwkNlXDR3CvXlpoqPx0wW9pjW7+Yg/bxb5YQx2Uyrb2iJNlR3Am2i7YFI8JbE6+pxoCdWBX4/sXgIq9DQUxRSqjj2WzMxfVsWnGBfTpFdtaSSrUaeMHjTzZlkDXTQCAVaRrKChDGULpkIlDZgK8TnajwqmpPufPz8/DyYhPw8/kbyfJ7DhPxCptbuiMIbzlm+k00BPsm8LOQhfSZx6yhri806CN9ZN0Po03hfuIj0BBDeoFZCKFKKmK2UUsOoxtyUBr5vpfeZOoxh79H7zIFQua9h+JDGzOfW4SICLCQ8q93MhVYmOdhvFotL60P0XMsIlkJoUWCFSjp51OopBDGKA8uhqirwh4KQLwM6QLMUdmh1hsX8OTFApBm71tm8SU4xOakAg9fjrh+lCPAH7JKzwysjCUUE+M4+jBkGcY1rkZjlxRGvKYAkmK7NjjeM8bVe8/5niQFgADi9AI8LcKDBw/C//Ufn4UHDx+EBzOFUeOdgCCt8ADauN8Xbzfh0VdfhX98/SQ8efI0/PhmRZC9DXM+062CQFsI20bg4TykucOeXnWu/7nO/KBvbpBu+MR2hFDpsgjL2Yjef5/cn4eHDx6EsxOJ3qg2OyogL9dI2rMLq0qUQptqRFBwsZIQ6TU9I5EtWBcMyUYp6iM9x2biyWiKPNuIME9C/F0sCvD5MioAGdqLjQoNFY5JeLQfA8hncp7SQolVAaim53Ye/MTnyumU4HrKSBV4ok7jo5FFj/ZP5oHkFNz0AtSkc1DNStnKc8a3UH/WI4RM7sPF/pRZpf/0zSsmA3m9LtluYJXQeLmdrjsAeOwsof3zx2wgdp31p86iHPvelnmQvY9uHvXPvL7mY7H+QNIPtLvFdMP+EMo/vIpRISHrm13YwKN1jSQ/W3r/YYPGxglr15YEwG9w3N7Taj/SzxYAphYSPYXZpgD0Y7ON/81+RPzgc6/jAGD3BXaFDAsYutnrY1IA+vI3sYaf96XP7Li1aD3PbX6vjhjz5/cKQIK+TCZgAYD1E4rgL3r2iXIPczYDgV5QhM8j0srmmW3iGv59gAKwLp/6Xj9eBeDkPhWAbJzYAXSKGHlQzabxIQFAXPOh2kgX1vqUaiWcdjJIBgIQiNALhIeZF6B6rMTsoGo2vuNiQCoGJ/FDlbLx/N1dy7EhwB8iAEw7jKO60hsqAI86l/twnRRFduLTyS3eRycS9ztMYdaTdsQDwPSYVleHdKhDPjP03ruOZdeYq9f++r3ylPeRgLfcRLTPOxLHT9vv0fftFkBDy8N/zhacxypQo7JOB6Eu5WG+fQwDgB56Nq5bB8uDCZbW23Rhzd3xBACy/F0SEf+8bbFfKwabGwlWH8z8mpMoDtIC/qazEKZlGU5KKJ1g5C+hPpj4Q6koHn8AT3WSD7Q5C/01c3ycH8cGeGM2V+1O4yRgJB5glg15P5kJKNqLr+3ri3V4+fJFBIBv1/B4rcJ6hwUG+nYdF/SGTPHOxTbq1kAAiAmAB36cbCSKSyvTHACMykeUSWFKSABB9UjRcSeCPVUa2fPH5wTg1eCOwN5CptV7D7+aQg+gKyYxKMRDzhRYsV9QpVJs/5pVzZ67hTbVPaUcn4lVNlU4PZkRajDEIwkBxrWnAHAznrLfXQGwV7twoRtxAIAEi3tVvJnSLQkhknoyDguCGngABkkuA40hIKwmxdoVAszOARM1KzSgyXqHpCBQjWnWr52Ua99rCAA0D0AqvSYSSvrgrKSy7X/+8WH49JNPw9kUnplFWE4FHBVIooN5yggbl5NQjRfh1ctX4e9fPw2Pv30cvnnyOrw9fxuutvA0hIIRyUyqqKiMG5wHoVZNAHjQD2du+acAgKfzcVgsTsIn92cEgA/ONMvnugoXl5dhdbVhe2cINxSd2/+fvTftkSM5tgU9MyNyrWJxa7LVLendAR4wg3l4wGA+zf//B3fmAhdP0m1J3ermzqpiVe7b4Bwz87DwjMiIrCLZTYkJdBerMjPCwxdzs+PHjgXVAJQ5uLRUc2XIVRVTwnocDfsEGj0AiDGXdVkw9AAA5jlSgIW5BwYgixPpxh9T8CsAQEklVoa0Au8mbSD2Dmm/PY77IO+TIZoxZVfTm3gIpwfbEeBTzUcrBtLdiVZ19ONlnAEIc150BVAEAPjLLy/Cf/x4yWIgNyuxlwAA/VzwwDHan74+FgOwyVeoW3/HALAvIQW4ya40vf8lAYB4FtBFCOzjgLDXC6PuRqp7Z1LOqMdq2p3QpabnNix1PS/XHdrpFVJ/FcjGz008ADR5ldNS5Zr6t+n9rwCg9FATAIjPCJAjny/21GoAsAn84z1baH7b+P2rA4BpnJDO6yoAsGnu2xiWx6F6/ZlffXBflUBKGYD+c/cBAK1tkiJ8PAWYc0odXTnYPo7deH/oiwUAO73zPRwNW5QeACwvVBsSZfYZEGask4PF+OkZgGZ4SpOqRovBgDMYKlDPEbDAgdtDyNl0WBQI4qRRRogFS51twSrE/WJgXKNbF3ursRhKecHUpaymQGYTc7JI/UkCd23YMR3ApoUv80IZkS2Co6PXUwCwzT0/xWdMIyE9hTJwKo7jHQDAUzaoT/Fsx+7fBGTDsaxk6MXqFocnMukzpIFz1fWqQNKT+iJJ4fXP3CZwP+le+mEGSLGowmF1Sd+GQiuwrMUZ7a0LtEsnc/r3JvDW7Jr1bbyGzte0CnDKAExBKusPSyf2e4AHys2hQgoumYJ6PzD4mILZDwR+wPhjCnAfjKY8ZCjOAKYb9Otod8UOF4GwMG1Q9IMBsTLehFnTjQxGDzzBRq9NWy4fE7i7nu8IAMxW23B7exsub1dhvpiHxU7GAYwqMgC13d1ox6OssLDktlIV2F5eS8fPHfz9LgCgpQIaAIAUQwCAlopoxT4M+LTURBzEcaxVs5BVgGPRgkIbMNWqhCMGcGuJghfrNREOjE/ezVR7KWEmJgeAxtSzFN44Di4FGP06n0/DehPCZJIRMMEJucxN1WRUB74AAMUHMQYntf8g/g7gDxpQeiBHzScFNPD54mBCrmtaagBo4NcAsEFKCVLOMa/Q3wBY9lmfAOMtKv8qAEiNQa0GHAFAHeQmrVALRI9JTth4YX30e1v2+8V4GJ48eRz+7fl5ePr0CdcLXmDOInU636+EyajAUDY8JxPm1eUs/Pzzz+G/fnwbprNpmK+CpAQvhcG4InBepMRtzA1Q/8gYOSYRkmoLfy4GYHqQZOsB44h+MgDw6YNBePT4UXhyMZDxX60VAATbdCvFATCOG2F0ggHIKslk+Up1QH4PQYDJvXD9gJHcYxVeFBmxKr0FM09T75myiGIfNq9E40+0/QDUi3YZihlZMR4edGRdYfZlxtAtioGwYcaYjtIHWejn/TDM+wRKqA0KPxU6pe7VcQcTCJZ5YKGpwJjXxUtS6E25dNMZ8KBm0XlABun/98NbMgChJSnammIfbZ1/SgDwrqCf74cmAMzP47sA2HfxDz7rd+4oYWJtbIoj2j5LUwowipqTwY+iYHkeznNZd4MwZ5EwVAPGq9eV9bFBMUZIP6xRnAvMvy6B/bUeQG1VA7DM7Lkvj6vt0xaf+woASl+kAGCp0A19PLGjxcFiDCRO73T9xinx1ZcEAN5X9893qMW39re6mOhUALAa/DscSpM48prt/lPmTwMAlPhC9tWYKaIH2scYgJx/VuTD4jLz2dVeRC1cPVD3WoB+Hv1aAGDdIijapoSRBGers9+tNQANALRTv3RRHU6YLw8AhENmKYxS9KMbOj1JJQl5RofNGyf8G8w8BBRwirARAQAUlosyMgz4+sIBwJJTeQKY988KAJZAmGSx0dHmyUA9DbQqRbwOlLK/tzWmpwJabQBAA/q8I11nAxhkWHGKg5O8QxPWTf3SsQAAIABJREFUBvBLv9Vsf5JvHKQAS0D2KV9wbhCginZc9Vyw5yiqJBe6Fn4c6zQ9D5gqNWszZQTHPq8IDNAmDwAas6RwDuQUPU1XLWt3mPel2qmWigpdPojXa9GPQT+oltmOP8cDBPRZyDvQYgPgVxwgCBNQGDCx2ib1z3qhu9OUIHUe06IU0IAzABAMrnUnZ6BwOd2E2WxGBhB+RwqwAT14go1WdTcA0FKLi5NKTZP9xACgPa8HAOEAeQCQzD6NbQwoNSY+HCOmIJIB2A1htyFwT7adYwDSSVIGEYtdIF1ytQblgsVZbDxiEQadb5YCad/3ACD+ZilYcLC9HZvPb8NqtScACOZnAaDJvmrrwwBAMNw4LpihnU5YhZ4U5dh3mQLGFOANgF7Zgy3FtRBX1/mkgOgQ2muoztoD8AIGoInL7xhwdvpDBpbGAJwB+EMV2RMAQFtrTKlWBmajPdsLsAUAEMDQo/NRePLkSfjj0zGZgOdDGadxJkDwsKvrp58TGArZiMxGVDG+vLoKP/z0jkD31e0yvHzxMlzOMK6rcLvGfN+wv9ivCQBowNtvGQCEnYAG4Hg8Co/P++Hb58/Dk4cjAaqWkso/X25ZDAQaYXhuVnMGAK0pwAsy5ZACrP6bVUlWSQusf66fvEcG4KifF9W0oUWayXzFugAgBwCQqbmwYQ4ARBVg2lcFAE0DMKb2ZlI0hMV6nASABT7GNBxk0MvMIgAYAfxkmwEAGNdkAgDa360ICNq10nmw7Q7ZzmXvIrx9+zb8v//1lgzA64XZUdVSsuIhSJ4y/dGPzAD8CgB+BC/lNwAAcl9JJC3SJ/MAIJjPD1QKZNRZcH4ZABhUuxhFvCKgv1mL9h/2LEvRawAAU9/6I/R05SW+AoDSLR4ArKqi6kEtzwTEUcOpcY0NxCkAYJR6qRhFxvX3nCD3TQH+WEB8+hifGgCs6zYbGwMA8TkpCpJklFI7vJAOos+KgwKnTSzzpT4FmPOvgrnHNhwBAG2fLM0n/XzMcDrCAvyYDMCmfjQAM53zvxoAWASNgggcLsZPywCsXa8VDEAPAOJ7cCx3rAqM1JoeHXK01piA8kCaIgOa+VYqJ/rAJS747fH0oEYNwKRKrz3XQeqyvtHGUGDBeGZEqa9SDZwjoF8KEOA6KbhyV+Md2/QbYgBWAXFVVPRjG8/BAj2Jpn64DdWBWW36vaqdol0n9/EO+DEAUMZd13lzNlwc2lPmSh0I2vScKYOk2ZCWNSubmD3p9XyfWgVGb//iyVUcdxvTAgD012xaz6kjm/ZHaidEy7FcbdhvcCkAiOTZwpZ7/Y4yEFhIFWihDDJX8PmC0UJx70w0zMD4w8+zPrS88jDKJXDO7H7KuhaGC/4TbdYegcQuU4ThCNjzx1RYtZd2EIOiB7DLy9ARxt+mx2qB72fQCJuH2zWqga7CbCVVQtca2NKeU9JBU/Ji+TBj2pQBwDQ1Np03VmTGM8Ci7puOBw+eotSEVgXV/su6OzLT5bnBgLSiHzI6SG1lijQOo7oABO37BpDifTAki5Rhr3Hq5xwOtJguCf20ngC1rMCG62pqbayCag6aXsBOTj0DU7Qw5QTXxgvgDADG8ajP6xdrRIFjq+KmJ7wRWLQiHWBogqm4RyoYmIDCbJurfmEEACPYD+BHgHnpP0kBZlEQpNzqgIEpScmTPoCkXVgCDIEm5EaYhusgxWB220Ngv+7QS54ZQJH6PKw8XbbllmoPh5ztC1v6HY8eCgD43eMzAlD9rjA7R9mWQOWjURbG40mYZB0tDqGp2r0R+/QKzNb5LLy7WbKq67ubRbi9nYZXl9fh5uYmzDH3kOa8V4ZqyMvVk1Vb0sYztS/3ZVCdar+NWW1FMUaDDgHkJ5M8fPPNN+H50zPakfVywSres8UqbDbrMF3KOG63mTKHduyX+VoYrwAUfKBHfWdlAKYAIPqV1XtZlEde9jsAQKaUIwWYqb+YXz2majN42W41hV8ORDKcMec5mU+UMOgo08m0OZX5EA8AcIgC7ceuHEzDYpDZq5+PgbRVqo5Mby+KbpXRi+roSz5vN2x7Mv6r7gUB5H//rzfh5YsX4XKuKdSaIm9MXDC8vwKAdV7Fr//3pjS1T9VCv/+J/Sszx+2+5lFgHXG99MD8y8J5vqU9G3VWKgVSrEcW9YHdh0arMnqXsM/Yt1AkCinuVjTKGag028H7rR+7H3wRLPrSDdJQX1wV4BM0AMWuln1H39/mJ6YgIMdHi5zdd3yawcDD6q/eL/5XAQA9UAm7jgNcqdZ8eg8c29uL8VDmmhaJ8dQMO1gjwKcLiPGAZgfZ+pX7HLbPfHj6lkcAQB+fmd2wsS+qLxfa1pzPMQOrvl++AoAeGPjMKcC1BqMmBdhSYi1Q2eH0FhMLp7IABBF4aalCOnIWaK7BABQdQA8C2kLq7Opy3rUqaZICfEDvde31OmLCVDxEWzxjqC7dqA0AWHXtOrAppXOXjXs7RKjOWPgTgvtuAnf5fnpCEh0XKw5TU2SiecM5BMU9u+oujlvV+KSMraY+8ABg1WebnqsJsKqbG3VgoJ8XHkBoeg57vwkAbAxA295IP+cPAVKHk7bloFqVAUrlylbxtjUCyOk4pP1k308ZhLaBxveVERXntWsfxiT9vo1BOle7+17U+KPdcQAgHHsLdMf9nmj95VL0A5JdCGT7nY0wBM0emuyCMfuyvmjYgSHFaptlXU6rbmuMJW7SFLcX+wPGGACPq9mGwB8AQGiESRXZbZhD+w9AgAJMEViNKbTaQ7EozMcBAAEOiAOiKczGzDNASoE9qeKLFEN5Hg8Aol8AEGDuIaWV/aQAkzEBqQHoAMAi5fZQfBnPTp1EFI8gQCEVR8loAqCq1XsFIC3vQ+boW1VVnulWAIDoc6Qi9nM5YDMn7EA7UPc5BFScexrgAYjD/Ve4/q7QApyj2ivHUYFE1XYBAGcAoPUXmFRgAOL3XDUTBaDJQmcw5rxcETieHwUADVCnY+plQkq2oyZFwzRKlSmbAoAXDwbh6ZOn4fnDURiPRqG7XzLQzbZztu/xKA+PHj4KFyOkhOZkhmG89mHIgFqqYe7CbNMNt7cy/6F5+bcXr7W4w5rAODTyxH/R8YoBmzF5C61Db2t+CwAgAGRUR0aK9O+ePWDV0M1qIQDnak2mEFKgqTuJ/tjtw3wjVYBvlyvOQwEAd2GTasaC3Yd53w1hNB4LA1DXm/y09SiDjfmEcTAgg0Au7JUCebBTxvSzIkcA9vNc/EsPALKfXQowJQ8AVg8GlEjAAR0rCJMxLYFRfO30UFq1AEsHU6wMLPYR61OAE/nupiup9kgBvrm9Cf/+lzfhp59+IgAIhpWlAJudtANs6ldW+KP30QD8ygA80fmo+Phd/Mj737Uo5mR2PQ3Qba7YjLUiOrlKM5zlGx5wAACUjAAFmkG4wOEUpB9Y/Rfaf5ICzH1rL3tJHQCYHph+jGetusZXALDoFQMAU3+47LPK5w+ZgFWkh3YxpR+XprjlUzEAY2rzibUB0jl1Slxl3zVfvTa2hv+WaNYfMBUt+/FEALAprjoVALR9sAoAxPNC+9YO2e357R7FAawAdzYP+fekeOGpAKD57ul4pfHsfTUA6+xU2o/p5+q0p9unAOdnLAJiwFjzQtKFnKQA1n+vAVlu1Mi7pwlPAMEIBFoqcCYaVAhsGNhm4oQh0CSQhsp6EEvHT9WT8cUhfHXgqpZaVba6p9glEXiaYmkgX12qoIl8++unAGDq0JcNc3265DFApskAHC6YaqP+awOAdvJx7HnKhqb9fBTQuH7+160Za4tfk6f0d2qcSgBuzUZVCiAsParmUesCxCYjmT5DFah1DPiq2vD9yWvddz+mU5j2kzEn7e9F1V0TpSsCaxvP0nPU+DrFyZQE7lahN9XwK1WdLjF/VepAA95YFd1SuDWgrJqfKYNQ5rExvMRRN7F8nNyB4TLKhfnX720IZFyMYVd7IdtvRDtLRe9RvZb2qSeATwGq9JQhKP3WdwAg7h21QvRgBgARbOOCAB80/9bh6vIqXM5F/P9qvospRAYYscqvprHBntMh1ZNFY9hYah3sgtcAvAsD8AD0ZuqfFulQhwYpwAiEqSEGIMEYfFq0wwAF0/6LVYF14O33PDIxVc7CTtZ1f2Uf8tkFKINmHRgW+x6KTgjogZc5iClT1BwhmxsWAMGhEkZGpFDyOgDmMWerADP2a0cAvuj4gnmECuMKTBkQgYCPRUV2HUkFBoix3RDwtcAD99sFBIzybQJ+PUkl6XeFEdhnf+4IMBPsHArgjPss5vNww2IjKDKSEzCpKg5uz8Lnc8C9HArU7G9aTIacFU3lRrtR7Ab98+DBmBqASG0FI6a7W5Gx2tlM2Y9PJwNWCX4yGZAhOOx3qQmY9/pShIJVjXt8Dtii1XZPYOeX97fhxYuX4fXVlBqYVzNhzIEpx7WsqaB7A6ijUdIUUGcn7K0qwMYziKu2iyY5hpQ5Y/bMGIDDgRQPejQK4fGTJ+H75xcsCrLdLvicy8U6rFEddBnCbD4L643MC6QEA0C4YTEaZXZut2GDuj7+sFoP+IBRo3/HQ/SrFeGRojgcN+0PVGU2TT+kZOeqWYZiMzLPCqAP30P34noAAK3IEdeZip9HAJDaR72QUycto3YgfrcqiWafLNAwm8w1oFI13m57LW+ud+1YAOo4KAADENqR//6XdwQA392KFua20xetxI5I5HxKANDPl1PBwLjvNkiycK064LLnmEpV87XWz27v9n3WT/5aAGDqi9mBlLeNjJP08CcyelkULAvj7ob2bqAAoK0zhFhYt5DuYJV2FP/YrMOaRUEQ7kqsWmhUNov1f+wB8fdve+22cXXb6536uWINlItumH02iRG7bvx8i/ic9sLFFVX+tt8H7AD54F4VD2V2r+55zS/z/nL1Z79cBmAaD/rna85gUj/X8JqUcPAZAEBZL/I60PzVooXm3xaSGIU/FX1T4DRu7y7H5SrZ1gAAGhBcKmqJ/TMeJEs7PcBfldKeHngUwOphSvspsXv9uq45YK7JMIz2Rqsjp9fFesR+3+n8CwKA6Axj2CEgxAkwAUA41BBeVgDQnAdO4PWWgQeDF1cd9lMDgDZwVfEFi5jUMAULbbAywOc/X+WcV4FP1Y79aac0dYvg1wYAfaTXtFBP3cQLA1UNAtr7aZqxPyWL4qk1TLEqMPfYcxSadDKqKYDFtZEAgOmcgLNu4HAbh7kK6LO1lc6tOhCv7nPp85Q2R5eSmP79VAfK+iWux1j9V8a2DgBs2qAj4G8p1gq22YxJx6JgdumGmjIOE3sgjM/iQ2VGT5Gyac9VAne1LeU5IS1jyloG5lhgFb/xoEeNsn4Gxz5nMYMsy0OuJ/tDavwJ0EWgx+lJAQhBsh2uVwBa5ZRSDwCijUgRItNnK6l/ADquUARh3SGAwmq/KIYA5g8AKqZlAnBiB/FAB6+oeRfxK0mpBQDIIHu7ps0nNOUCSYyr76uqFOAqANACf9Pys6q9BADBpDSG0m7DAGgIUICMI0sJFkBLAqZuLJJyDAAsM8UBmMJhFyYd4mEADQZoRYBSU8nr1gkcfu6L6jhFB1wDhsPiI2UgPIowR7uWaI+BCQgGoDLskeINIGce9gR8BAAUbTfaMQcA4nmkfwGobpnyCwCQ80xTNKH9i34kALhYhA9MFQUwKimk6JoqW0QQsMoWKxBdZ6f2e5lX3a30A++cZeHsbMjiFo/O+wTAO9sVHbOwvuXnn52PCAA+HvfD2WQSBn3xU4b5kAF01hH2pgE2+wzVrXfharkPl+/fhxfvP4T37y+ZEnx1dUWtQDBqtvtciuAoAMiTc4JhZQCwyi54sOZzAIA4WAAA+PDho/DtN2fh/Pw87PfrMEeV3+VatP9WIUxvp2GzQwr3ngACi4GshAEJe4Hn5Xx1GpRRA1QBwNEgJ4PPioBE4B9FSQDkdXZcj31IGvSyAEAQdo32DcV7sG6QSm8pwfcAANHPez10Ngag2KVCnsH24WJfKmsl2RxeqT1bOwYg7OZ//HAZfvzxx/D6A4DUNQFwruuuaHLuHUL7KasA32U/lnXfTL35ZwMAfwugnx8vHi7VaBF6AJDFwVgEpBoA5HhS63Ud5mthAlLTE/beqs9/BQDvtFQ8AMh9yO1h9COSEKUtAGj2pQoATPeOEgjo7MrReEUzPOoe2uzzMZqRtPF4pt4xBl6bisSfSgOwKSZtii8MqIr+2AkAoI/7qvr/WNsK38mq72q8UqOZbgAgDsSEEewKxsB3jwfYRTxzVwAQLfEp+az1oAz5eE3zg2olvMoz7osFAMPgYg+HBpo1rDbWICprlP9UjL0+Fe+3xQC0iWxMQIiQw7Ez/b8OqiEiIGJaCMJSSZkA+IeAkiCgMg1sw6JBrfFDmjQA6wxT1YJDIOer9dH5qwAA5eTWrpAYPq28ecqC9oFQk0E6fXe6f8GGWnDRLd76z5Sr6zW1/5TnLxuo8pVLNOXkplWGt+6+flO1z5wCAEYQUpmKVUEvAhGvG+ivL5TrKr2scgonHrFN37UFWT3glj5DnPlJMZA2928af9++VDexqu3eLqTjWl6nxZ39dazIiIEOVpCjSXMm9nddkZKocaFSBQesJvnAgWivalhBqwyB8qg/CKPxKIxyVPnth2FvzcB4nAuzDNpYDJzByKKmlhargM1VgJaASDdjamasyh27Q/ePvTBSkMqH12zfC6vlMsy2+/DhwwcyngD8TbeZBPysGoviDGpfbC6YTpvO2ag9orex6pqHACCKa1DBj/c/BQD0gBGeP/YDAFGysVDEQxliug53ED5frQKKAiDlEdWB8QLDSAAkAwDX3LfzWJxKxhNVlGW+Ffsv1jEAm/IcltQKHBiRjWnAqHOY/dzjnseiFwa8aVVeF4jjvgDgsE+m89aAv0Lzr7zidrrf4mAIc32jKdtLMBc3UrQDjHz8jucAkImfAPI8A5CabcrkyhB4GkOLjC38ItWmN50OAeSbDQoq7ygyz6Iym2pw3Ji4OPhL9R79k6S2PxaX0fRMAYi6YTIZhgcPHoTzsyEZaNCCpJbdSgDASW8fHl5chKcPRtQClOrAvTDKMwLvUFfE+GP9kMnJwhQonNIh4+9qvmaqLAByFHt4eTVTbcy9VNXcyDqxAM7WlwVEVVrEnxIALGy3AGsoJjQcDcPD4T6cn51TAxCAaXcnRUDAAMRzLNe7MJ3OIoAFBiDen63lcwCSCfBa8R+7kWo7GwPQAEBjLJn9Q3EP0/RD/0ILEMCkFJnphjEYzVjHluLfVU1ABwDi+9AclfWhTF0DprVK6gBVg6EZGIT5BDuAeWbzGXaHwXtPgPu6F/x4S83HZ+A3Yn5vqPnYDYvuAwIs//HXd+Gvf/1bePNhT8B0ue9L8TtL2/8MAGDbPb/qWdukzn0FAOu9mrv2/YEGbk2mSwEAbgn8jcA4z/Mw6W3kgHC/oL3a7cUfgD3CvJ8uNjyIWW/FLsO+y4ETDip2DNjN9/2sgGhSJKDJXyzMTDNQ3fZad/lcCgDSt/MgYMzoq47H0iqxcX+zDJOEQZW20a/BOiDQvlP+rGU01D21ZXIc75VjDMFjAKFdtYlheF8AsK71941ZTOM69u1HAAB9m+p8oEO7csjA9LGN7YseAKSfzdhA5mQqeeb3N8vA8OOEjI64/tJMSyNwqF9dZvwVgHFb++jXVzpm9x1DeYZPxAD8CgAWhS3ABAxdVGGDd4VUGzhisvEwjWyjgtIAS/UU2VJ4PxcA6OcxJ1YFG6EMLCTaLZYCV6XnUvG3ugVQBVLdZWM6BQC92/WbvnWa+Okpixl9l36+FHxTfyxhaLrTfVab7YLRIPpgVa90s6y6p/9eKsKaBqoe1GpTxbdEpa5hDvqNvarEvT9ha2tw7wMA1oF4TTNFNqECDMXvTe31ByN+rCJomaTa+fE7du2DVGNtvIFqtnkawyV9thjgm4j8wUGCzhTOPQtWoY0q1VTzrjj0w/6AANXQNH2yDQFAAhVgxLiiDFJkQtOCVGIBz8hU0ZCRORgBxwhcFgCgAD5SpGG67RDYeHc7I9Dx+gOKTqzCPPTJ9EGKMMcH44VrYZ3Fyu2w31awQQEzTWX91AAgtBKtH6jZF4ueKLPP9Ga3Us0VQB5SIFF1FK9jACAPsRRgsFRYaKfYywBAm7cpkM/5rR/3qXJpuis+B9eKAZn+9CeqBlBWracI/Jl2YEIk9wAgvr9WwHfV6SkAKIdxSAkm8KdOXgoAGtCKasoAkkY9VHoFw1RTNHROrwG0rFdhtuuJLuK+JylnEEd06xvPxP/0e0V5iPJTWuGXmHLvigFh3poGa8+03zIpcgEAEKnzw4HM7+5uKeO9W3FdPBz3yXy7YFGQcRiDhdbPQ081DftkBOZAhWTPsarKvQH9lsvZKrx98yb8/P42XF9fhzfXAgTOFhsWy1hv4eMg7V01AnVcfi0AkIxbzP0+tPlGBADRT8+fnLEYCJKeUwCQv2+F8bvYCsAJBiD+Dg3EtgBgZQqwakhC+oCSBt3A/h4oEEcGIIuCaPVtBwDCHqIIiKx71fC0Ktu6rQPwY6pwD9Wru8w4QbsB/JHpqeYY3F8wRcHMOwUAhL3H+K5A+uz2WAUY6wdVgP/+97+Fl5dSLGkVBpoCrAHHVwCwjVvwWT9TVeziszZAD8DsntzDa6oAewAQ8/gMzFlIhnRg1/qht5vzMjuzvztJTSMDcL0Om50AB1a8y+yqAICnZSF9lD76CgCW9kUjDKUplGlf1wGAOKBMY4KvAGDRe/eZ4+aHGWmA/oxWvXdOIf9Zp4Vft2bq6g/Y5w9Tdes0ksXhtIyYUwHAwkdTLeMkRTgWanRScD7mNf8mZqREn6+IlJtiPLThcwGAfjx8u9I2xt+bUoBPBwDTKaGBVA3TpKp6S+kKLTQG7mW4jxQF4eTRwBepwMKE6AUwBihYn2Vhj2psTBlD6tGap1GcVFvRiPpcAGAUwCxRtwUArDISdSnAzNlzrypjm/a3n1xVIMZ9xqeoLnq3q7RJQT1+5XYafW36qWrTSwEdgrMGPtSkqNp17J4ICMBuSccZGydLq9ekB1c+t63TWB69nMLaNAppG4wB6IEnM4j2WQ8g2fXLQKhLUU3YhE3G16cAe/CSm1oCrlY9W/qdpudvszaqDLOlVqbPUzV/24DrdnpmAF8dsGrFjPzGTFsSGYB6SuZ9aWO60e7J+1blst8VrbpR3mUADIAFgfmoK9VVRz0wA3sBxUAwbwG4WFVWAVBEQwuph/6gAgctYAYAsOLz6wGLSQTsOgMyWhbbPKzWq3A53zHF8f10Ts2g65kEzAB0eF0k7WpKo39ePgzFgcsnx5Z6jOdlyu9BCrAwAAs8rRyAHEsBNtAI7YrVfNVu47747gAt1uq+nCN7KaIBx4hAKpjpYAIp087Gw7TJYsqhpiYbU6heQ0eYcz3VYrQTULPHNgerRP4JvOmEIggIxhCZnVLUoLS/VKSo431fTIRDYikXdtKpjAIDBJHyC4BuDo2oDVKBhdG1VofNa7tJPwvjFKm/6D9Up0aKOvpN7JM0DMAhAs4pGKPbXViFPAKAAjgDaFS2JYDqvaSym42L60qZ0JaqHoukGNMUqfgEAMHMwpqw020BeAZ9MPiykA27XB9DLBFoGPIJQ8i7GzIFnz8YEwh8OB7TT+nMpmTiTkYDSU2FdhyYtOgDHGTmwyiez1T5mwWZgC/e3pAx9366DNdX12G63JA5C8aNMS9xjbUDkKM9d3bVa7FV2c42GoBVVelhJ6ipl3cIjE6yZcj7efjDs4fh+fPnHMcyAKiAIABApwE4W25pL27BKEIWhwLKZj/NHhvQDgagAIBFlW7aPy3iQkBZ5xP6HwAgmMueAcj5gaJHYOGqvasDAGnvUN27o9rTANeR8rgUYGQ8kCraWOeYh/0M7euGTlYwI3xAg3/HoBxzr4N0djyL9AuZVPBlszMBAP96Gf7217+FV9fSn/P9UIqm6BzfA6jWf3/MFOCmfb31Plzj35dskPOPmlyl+/uTrVt+5w/+1gBA+lqwkRWdi3nN9dOd076d9yUzYNiVKujRfgIABPC3k4Oe2QrFFyFTIYxz2x+M6WMZXHfuxDt+0Ypenfr1jzbfT72xft4DFHaJ+zAAuWfr3iaMTLlqnRZuCgAWMgbqh6VxbdLuw1TXsp/RlEf2JTIA7wP+2Ribn1PbP/FA83SG6jEQ0AOA1pbyGigzAuMBgqYAW/EtgphHGIDFPKwGAOV9zBUFIL38B/zQmMFWaAj6uX2seExpj4mHEZ9WA9Df8ysA2MYYtgAAOeCWGtvtiRg7dJccAIgA3jQAsUEhQGXqjMbPn4IBWLXAqhiAqaEQMfVo5su9dIQB2KY7qz5zn83tcwGAdcY0pmY1PPxBH7c4fUwBsCotiRQgTI0KS7S7VMm0mT7AakqF4Dg5AFAMXTkFumksBcQR4X+8UgZgsfEUwPSnBgCrN5j6Af2YoF/VJpAaZm5iur+2AQDbrEPrf2xrfl4ZKIxrsN+b7N9eUtUOU6mEMWepH0hRRWA8zHeS+psr8DfIhaEW1nQIkdKDgHgyAMAHjToJhCWFTapt8icLT0hKKj8HsQVooJmnZ/NLU03X1CzbhemmG6a3t+HtdEMAcLoRIOtmGRhAGADIFFKtAobr+4ABf8ed5acwyVAcAi8AgLJOhO0tPwEnfjwAkFp/uq5R5AP9399DAxCCEwIImjYp+t/aSVCH4BH6ayPpEQy8pIoi5oSlouC5CISp7TAnypyb6BgqEGWA3DEA0M9dVF+209UUAPQA9kFVbGOWaQpvDBwcAMj9K2r7iQQHqjmnACDas1KdSgCAHCdjYCFVUgFAAEeYr9SgVOadBwCxn98yRXQblrtMROjX0u8RGI1Vq8GCLRixtlYjU87ZRQ/MoB9o6y0txbQSVTtuCO1hAHf5XlPpBcCak2PmAAAgAElEQVQcdKTaa9jMmAL83eMH4dHDh+GbBw/oo+xubrhuzsYjAlP9TA4wOTeYySDFTva9Ad+fbnsslvPuZsWqwS/f34bLy/fh/c0svHv7LkznKx42maYgJFK8TU9tk+1fdamYpwCA0WNBBdyeAKQAAGFfJtmCAO73zx6E7373HQFApv6iCMh6FeZL0fqDnbAiApgP87UUcbtdrCS1ugYAxDpBCjYAQLTZAEDT/oQdQ3sAAOInAFown1FkhgceLgWYGtIJAxC/S7V0tTcxsBHgBEAJrrsFCDKbh+16SeDv/GzM5zdG60AL9oABGAvE6RrAWNjhoqUAAwC0IjUEAI1R25twXv2vX2bhhx9+CL+8W5MJCgDQNFPlgEa1Uj9yFeBjwUvd/uftSpyTyvQ+tmd6YOorANjGu2j+TGrXfYqoX/NWxAYAIA46kPoLABD+Qjxkoj3NuX/PtlL1FwAg56v5qwpge43SjwGQND9p+RP/TABgtLfMHPB23thahdZomgKc+tySCeCAlvQgX5lnaSxjYVRaHTjdc74CgKfOVPn85wIA7ZAozgsnJVdVuCMF1u4CAEbfSzUeYS98ZlN5j5FPl/R/WwKA5jNXjcChDfq8AGBdvB7//ptnANbu9qelZtYuj6YAOE3BQwowAqp+zkC2o6dUOEFFgEDmH1iAEJRmQRBx6GySp0BgswZgNMPxEVLgTxyxwye0wL0KAIyf1ufH909N6WxjcqomoBepPnYNVmVsqMrW1Abrl8N+T8880vlk758+z9o6HmUHRw1ywpQ9duLsAcSDMTZASatZi5FCicP6alfeEKfFM9JxrBpXCwh8W44Bhunz1zEVjcVYBZD6aoZ+LsRAX4166pBYYFplvFPtvrbjWXUtf5+muXpsI2nzXf+ZKgDQAD9LQ0ydKD9WxYmtFtswO+gcQQJNDGS7BKgANIwHewam436HDj2AFQTOBgCiiIEE7nJ3iOKTwUammQTPuE43U2ACIJwGlx6ItOqyO6T0MuUXTK1NeDddU/PverZjFUsE+AwUtgLgoNolx1MDXR/8+XEm0w9gmj2vAuF1ACAANjpUsX/aMQBNW9bGwooLoMqxXA8AQpcMQAEAlXGpZkmqBHdYhIRApT6fMQFZ/sJVKS1SeIVdYRqHLBjlnHJ8nyBRt7B/vn+qmIPewcK+J1qAxd4XdzJ3OJKeBEcHTe1+TB3WfQrALe2MAoSo+ogXUoChWQYGIIs7KMC71PtHBqAyTgwo7bNKdRbGYMbhYK+rz63jiPtg3kwBIG63YdXJOc8MWN7ulKWijFXaHVZzThw9Yz4mqSYeBJT1L+Nb+As7Ae760MDshSxH5oEUfaFWpF63s5UAGqn1KAryb8+fkQnYmd3w+2PVoiPQCaBpj5RnYYvxft0+P7fLBiKuv8tZHfjtu5tw+f4yvFuE8NNPP4bX72+ZUr/QaRGrbRrVtMZQpcWF2tozW0/WT9ALlYmr1ZsNAOytaHe+f3amAKBo/21XO/68mS+FAawAIDRAAQQaAIifs9n0AABk34CZCQAQTOZBX6rvqnsAINDWKcbdGKWDrthBVDenFIICgAD4ZNwKDUA8U7cn88WYDQAcZWyw7lHNWQDiBdKyp1MCjZOzs3A2ltRw0SREcRs7WFOwWw/juDbVD7V1SibgXoAUWa/CAMRr25nw559eTgkA/uO9AI+znTJGTRQ9AtVSpTt9pRpTbRl0Jo3h96GmOVMFAB6KbycZLgmxpbBxBQO8CqROAe1msf2m1sv7YFTK+tfMixr/1+8z5SubhqsVYjtNwzoytM1OVdgtf78oyZHEUWlRLGRK4ZUyAbGfid1dMZ4adBc8QOyrnTdAHsVpyABcCdPbNFg3ti9/5IJu7Ubr8FP/CgCgf+p0bVi1Zv8Z2p2WAKB9r+SLOUZ5t6Y4SIwl4nr+ygBsM4d/CwCgtbMsi5KmBJs91owh9eMsE4C2hX5wkW4r+1qZiJL6W2k1X8NrYpsSBmDV32m3a3TuD8fg0wKAbeL0UnuPAICws53O8KEUAVH9rmMBvRj4ZDvS6nZ3LgJSN4s/VmpwSwAQzWAAqgBgN5OqlPiJwAwTh5+BkPR2G/YbpP8iTUu1kEyEPe2f1s9RFhW39lj3FCm9SZVWnN4cO9bci1gumDYfAwBsmh8y+YqTo2NGip87nXlcumSsopqmmqmjW/TNrwcAWp8xeEwAQD+uaV8dA6bq4csi0E+/78eujpEW51uNwTNAm2ultkKSXOUAtHTAwDEw0NrgU5xxLTA5vANBdmQ67jEtoZxWXAK/nF7NfQG8FGg8BUw0Q10Z2DTs7r4YSGkcKuydv779OwUAPYPJA7cAABF4jpnqlofzcYeB79koC/1cNLCo5bNdMOA2AIsBsKa04n1jzhCcYLEClVZwFH+CvQSqdiiJwR7YbDMG9leLPYt+vLldUftvtu7G6p5krKDaL75HRhtWRxmgS8cFgQr7jSkBEiiLfdeAmRXftzEVuAoAjPNU5/Uh8CpBs7+3AYDAR2kPFAAc6oJEyjQPoKIWn/wjFt9SwM8APABKBPKUSRmrvcUiFcIwsvVqbWkCANMiJ9EuJA6TLyqC57c0QZuTvk8o2lzDADSmqgcAuT4UAITmn2n/eQBwBdYUgF8MIVMeBeAAAIhnxfwU8fkOmXFVACC+h+IimH9MAUZKMPd3pKCVAUArAmLFbGyvA7TCeVcCAIuCKwbQmCRK3BM0RR7njFgXAAK5RmIRE2Vgoe4xAuewJlD43aOH4bvvvgvPJgOpdrxfxdR8Ak2hI0VB1DfAysT3dpoSvNzl9GNCZxBm01n408/vRAvujVQLvkUusEvV3vXE3tfZt/sAgN5+tQEAnz//NqAIEaslbwMBwOvposQA9ACgaYqB4ZYyAM0GA1jL834YD1GNWaoA41UHAALwI/CnGn0ABIXJdxwANCDPNDqBd/KZdzu2//b6A1MfL84mYXI2YQrwEMVhVDvUgMLdXoCVdP+Jwuhg0WJ8jwCAGMu/vF6EH/76Q/j53SrcTqdhth2K3bUiP2AQunFPxz9lBt0VAEy3u2MBV+m9g9Sb4wBg4Zf89gDAkn8Wq58eHmTL5+54gJ0Cfh8BAIT9gXQSXh4gQjsNABz1JbDPw0ykDRwAiM/hwAH+3WKDFGDsKlIF3lcZP+Zvnup3NbhXtW//MwKA3C9rMppOAQDFlkrXHQAVqfZcEh/Yfb40ADBmN90zjq2acB9jTn8uALDNeiofBhdxqsyVQnIDzw0pFRIG9MCWPq4CgIUNd2norgGl4lfqmNh8FPUfGSz8LU1dP8xsqyfUVD/zIQBon7vfeNZoKNbE4PQ3ycKsT46Hn9Fp0gBMqZ3xoSPFMwVWqpF5OSE4XCWN1SxbA2htpuDhZ2KVSAMAkX6CE1ucxoMBqD/jRGF1SWEC+lRgTqYqPbYjGiUMjtIOIGBXCJAbQFQ1eZiKWfHYxwDBppQc09po25tt0ykNfDzQabuj4dwhJYCVq/UCibZh2/bD8W77YgGI5BDcj0tVgJTOedOIanPPNiCblS8/dj1vYIvPlR3IY86Vv3ZtANjihISAhwbokeVqDANNxay6F/od30Wgby/7m/W5bz81Yywtymk+FKDE4Zi3fX67f/p5D5rZ5nIXYK/KeUr7pHRvx/isAvpw4t+mHd2dMYU0MFIARYon5OGMjL+czD+kpI1HPTL/UJ2W2qmbedhskIArqXKZVbtEEJ1nTE0EsGHyCjIX8GVhDuBFRrWeBm/DgOO97OQsWvDqekVmDFJ/EcivdhIgWF9YFVOUx5S5VaSDxg3YH5RgXvi5oap2nY2mXGoK8H4randdfa54La3G6W2+/dtsrD2jXzMS+EDKX9sHTg6qnWoVZvSGOEBi1+xzlqJs7Yh2xBhikVEo4+iLebAd+gdbL8YktGq0xfMd6ttV2RZo/bBaaFQDLK+pFJgoUjN0b9Mqv9Ge7vtyGwOs9jI/TItstpUU7+U+47y47UiqLkYHKasGWFhfGwBoDMABAEAUb9ATA1Rf5lpTJiEAQFxn1e1TA/B2JYCgpUzCbtEJRaEwV5Euxk3JODB4xUFhQiWy4mGpNjKBoF5GUIlML1aPBZNMmF+d/YoHkoMeUue6YZx1CAD+708eEIAfd3bUyBt3NeVzJ9qBGHZeD9fKgDIOuU7XnSH/vupmBNBeXC7DL7+8CH/6+6vw6vXrcLNUG6pA+trVoDrFkW3zWW/PAIaRmcs0YGgASvGPcbYKo9E4fPdkFJ49exaGmRQJ2KEi9HIZrqeS4utTgC0VGH+/naOwy5oAoO2rfv1jVg76gzDIxe8ToF4Y0Og7MHHxPa8paRqAOfpfU5bB8BPtPymW1KOWIf5mxT/KTD7ayiwLm+UivHnzhocck/E4PDifhMl4EsajAcc3N2bkbkMGJ+w6tCLNP/R9yH/rXmlp+hIQIKVSDlhW2TkBy39c7sLf/va38PfXS9rZ2U6qANsBjDHW2vgAp36GbdL13rT/1jHyqtpXZa/iQaHuh9FtpGZqN+wcE7rq+3VxismuEASrqYRbdb2457kArdqnqAMA0wPWdn5sejXKth6Ts4E0hWoCU7pDq1rHfXCn+2P048VQ7PY4QMOpzFqKMOXiw0HLlH40jigoPdLlfF7vMwL6i7Xs6xuL+7Zabb4hDvxUVVjTsWsCAJvm8bG58Lnf8+N+EIdqY9J4EQeW6eF9uYiffLEWACxlpBXBVDcyjYu/SfvKgEqVJrHcUPflmk78mBqAQjyoI5QUDTi2rqrmiT2vXSGNJ6uul9p9H196HMBaWw/0Fr6078L0gKfumepxhSKdPD6XI8GYVjLeo59KDMWAP/F/ok/nYvyoq52QOaKfabHBXuyJ4U+xKIjNUcs8cVWB2acJbuOL3Mn8PmTD1/fNpytWZONfZZdsP6qba6INfCID0AbRNkQY+vLrywUAxWOGBqAAgGD+kQmIiQfnmemGon0Ex9NSgS0QRQBxwGxqAAB9IOA1u2wypdpVceON4gnNk8s026qAwXThtgUAjwF/qeGqssk2KRsB4BqDHoFbcwxipdJ6xLvKQTuVgVhmOojTV2f8Kt9LAMdjhSosUKnqgiKFxFL9qudBcY30ZOL4CXIbR+ZY+8yg+7bLnC4ABjqWDgBMnxPBYDT+uv78ZzwAJGuzONlhAG5sLrfh+O+cMocPHJoE8LR2pptAWjX4wKGsAE7r+r7SAXCItL1fWn9HHGf/OdN+M4YnGHKwfxNWKR2Fs74wlEb9EM4mZ2E86pIJ2O9Kqt12eUuRfTj8eEm1WmEyIYBFcQIBNgQEjM/SzSQFrytFHYQB1g3LbZcB/eViE96/exdef5Bqnh9WwhTYKDPM+tNSRjsdTUVSx8H3mdeuxExMAUD83nUMQCn2JICgMQCjo+IAQD+motlZzHE6NU4zLteTTQ8A4n3wbqgRFh0hKbaCqsR4WcovgDr5uwCv4Ep6yYiOOcKRQVicpNq8wv3KACBSKyQw8+vTr+HUpqcA4DESOgF5ZQ5a0SwCbwAQjVGoAGBHATZL3TAAEEVAyOTadrmub4JUy92C3Y6qz6axp33tU4CR0jno7Qm0DA0A1EFjlej9Lsz3mMftAECeRMe0JbGrgEysvwRsQbEPONWFXiD7MK1ure2wVBceOpIVi/kAZUxhlnV2a/7sd4UJCMbo06dPw//5/HE4PzsPF30U5emHITQDCW6vyaRh0RIHvO97fQmwu2PeBwAggLH30074+eefw3/+9UV4+eJl+LDYsP3QYsTnPAB4aNNrNukKFnhqv9M9xK9X2P9+viMDbpKvCQR+/3QSAUAAl6gSgJ8fZihiMpcqwFoEBPNjsdlLSjeLnMwJPHCvwLNpITf8zjRFMDAz6UekYHPdYd7AD9R5kwKAKC6DqqYGAGI3ZlVzBQ6rAECxi2IHDfC8ub4Mb9++DXkvC48fPQrnE9H+gyYhAEZhRHTCZiVMazAAYX/hn9rzxGAA8ywegpUPw0DsxMn/Ojvn/V/cdJgCDAAQ0grTba7rUgM3ZQBWjfCxAPfYe/5aB1IUdYwGK9bniurgHrB/bV4eAMTnC6a02lG3T1aRHqxqvKzxso/p/TzzMVM5k9qMh7oU4HiPtNqtk2wwAX8FSqwfqvo++lEAtaOskfhf3p75ZyHgFw/S7ARAU+L13rBPnHc8QNmG7VZT0XfC0N1tl1w/KAqGz/V7ANR7kYmL0cM6xLqF/7DcSDbaVwCwzay+32fK86Qidq2Y6/+MAKD04rG4schciGvsMwCAbfbZNFbw8fSpAGDVbIoSAOantGSKFtcq+jUCUncAAOkTmR/tfOygBxB2P0jSxH/TDxO74wloJRDQxU/8nBWzSZg+KQBYNV/qcI+2e2HTaj4Wk9cBgEe/A1buXQHAorHNDMAqHa/WANAnZgCmnb5HNTak/HZElL5rDnkujnmcF+pYcrPSIJEB5MEFqw1LQYe1/iunAKcA4AEAoQ5RHQjTdtJRKNy9mgDAKtCkLVhkjqr/mWrRNS0Cex/jQ2csHuVWIfKHjlp6fRNnP3ZfD6z4lGP2fTP+Wr60M35tx6iubez3TnaQAp5eV8bnNAAw9nNDmm9p7rhN0fTeDtuuJ3VaddvGD1qQB+CZCq7jGmA72Fz34+FZgT4AIrjAILychse5lwCCNh/9WkrnedMcrxrLu1QhPnYfuUeyXsmCLVhJhV1pDowIbGmqUQyIlNGF+BdsJGiOgXkD5h+11HIBACfjnHay0xUm9GYxZyCeBZz87wn8GZOGQCFTGzVNyNscZTAag2/bGRBUv1x2WJ307XRNZsrlPIT1ahVWBHpEe5XrPz1gcQcB6K+yALzoYMW5jQ3QQGO0G4xssrb2KMUpOk27lfxdI0ifGmtBnQV7deCfzQ28nynD2xwrONRo41DXZ25Bna4lO4HtqgYhmJW+oEfh+EiqQiziodWAiwI8xUpEe6yKsAGKxgC0dgGsZf+a02UpPO7E1OyKMbbs8wRaN0VVSKQiGlMZfQkAwvaZQgNQGICREWQagTq313toAK7DFEzA7SbcdPvC/OsKI9BSgGNfWwowmHFIVUdqdZaFkU50aFritUEa5W4flghKHQA4XUk7wQAkoKcsOuq1ad/Y81Nf0QERTM9n9criVB0Ak//d962MjATith8LOIR7WaqiMGt7+xXn/6S3DRcXF+F/fPeUQODjkVSLnfSwHrcsIgFgD3aVrFukP7PKtqbWd4fiz3Rz2smrVSe8efM2/OnHtwQCX10tuZ7B6aWPY5qaStiNkgENxbDq9rhmOyepsR4AhB36/uk4fIsU4J4w/wAA4ufNfEuAb7GRgwSkAOPnkszRTZgv8f6ikAqAdiS0nNUeGCA3yMHCFCCQQF1PUvJTAHDQFftoAOAQDEAw/QjQi4agfE+qnVoKL6mdrKoOKQT4mhnb9eblLwTgUMzlCcbz/IwAoFWHNgAL+ozQMsS6PjubEHzEfTBXZR9Tux/ZzXhGSWc3BiA11jpDAp5v5t3w5z/9Ofzt7UoBQFmHVnyBAL3fLxPGWOr+mHU1u2tSFakfECVIrNqwHqRGAO3AcUBfClhvL2GSrQ5dDPcX64+UMe0BQAJ6sFkGLlJSIX2Zdp8VXzF/pZwiHef1riz94NcBg1ltQAQmsS+4U5Ti8FMBN8tJV5tMVjArfUs75Jpiq/h3/Rv/bexR9Ze5f9g+yRQ7dyir+0a0Tw4ANmYOrof5K9qV0r41iu1sN1xrAP7WyznX5e30mmmho9GAczCDvwrWn2q8gpGK/XONIk+ofm0ECzUwkWhyXwZgi2rRsuEdZ1L+VhmAfn41+apVC6YoClZe0Z+SAVisY9E4lnvpfpdUBaaf5AgDB8/QML536RN/j0PGV3meWGZT8Z12jNxYnValXOqMWZtYkf78Hfdjyzg5uH+S2eDfb8omlM+eBgAW9kvsmBXLw5W4n2qBs9iOpKiaxAaFRAIOkum/Ya8wvUCXSRZjRq3lYNf12oH4W5r5V8UArAMA7ZptxvDYZubnsN+r8G+fyWrXYBHDIy/uzZ8DAGQH1qRa1msHass/MwCIgedG1xNnmcVAMOl4qgutCw08t6JJJKfIUrIe//6cAKBt0m2MW1XQyO8n1I2qiVQ2hM05u00LAdezNn8sAPAgRaTBEBYGpPl5Ss+v+6MBAVUAoH/+dGyOMQ7bBEsHG30CANYbmeoNq6kKcpu5Zf2TMiyrQcDjAKBvP5kUOo6W8psaUxr3BKSM7EhL89P0p/SzHhwsniFJDSULpui7uv7w7TxqdRvebE6pLwBAMsCSZy8qQxbM7HQ9+t+x/piSaowxav4J9V5S7+C8D8PZMGMK8CiTv48GPQIOUIuClthqekuHP0c1Wmj/wHZqVVJWCR5IcSWzWWYDwAjD5wEASsplzoD41c06XF5dhevFLszm83BDcXBJ+eQYmMOXBFpYjxG00tTxktNiKWfqDEhK5o6OP/rSUoD3W6lq3NmvCQwVQPVhdetTAUBxizQF2AGALB4ANiQYRwpcHwMAbRy9A9AxT4WbuxUaQBpoYecw3nnXNFcUWFKAMd6vJQCIDABL1yytTZ9ezZRCeaUAYMoA9FWB0X6k9mKPAgDIYjC7vRR9qAAA/ThbkY4BUiWROqvFFlCtFfO7b4GrAhwLDYIXAVVkN2G67hBAW+80wO5lEvAm/RI1/RImUmdbSBZYMB+dTQd2mBO9R5VZA/LdT4TKMl82okm8EwbYWbZjMZD/+fvn4cmTx+HJWFJFx90tAcDNesnnQHVZrFMAgOx/zuVO2PZGBA8AAGJ+T/f98P79Zfjx1W345Zdfwo+vbwgIrZTJuNJUPCPexoOwin32ro4uvucdWwMAqTk62EYGIDQAh9mOBwIEHMgAlCrAAAAlpVBszWqH39cEAAlobgzQlAwOe1lRjjoAEAEq2pODMYWiPQoAQlMyB7M0UxAG0EYPgCvAQ8BOAgj2tUgIAEACvdBo1CItSP19/eJnNuXhxYPw+PGj8Pj8PAxHw4Dq0NTW1IMaPCM0ULOsGx4/ecyDMfih9toZI8IBgHgPc6EKAHy3zMkA/K+XM2o/LsKI62yt4OhBGOsDcxbDKW9oB4GS0/7yAWMBAFafoB7OLwHqD4FFsV91r1gEKSKTCqgpgxocN1lg5dRDQhE4yIoMy4LhyzZAY5XZQuUiSMKmg4RDkb1AgM7tfVUAIFWvIqPPseSTVG9+V6UIDATkPZlmLvdMAUDznaQdRdEvXovFueTZWb3adSR/N39XU9thRkTCAsAi/i/9uVkLwA4fAPv17fUV5+nl1ZuwXm/DeDLiQSH6BS8cTWCtW/EurFPOuz2A+yKA/woA1k7t0htfAgCoC032IeenWZGzrwDgETvWIp79NQHAehvsAUDL0Cp2FUvNLnwj9Vux3/YKLV6LHeyANMZbAfgLghg7ANOfuhH9MwCAVTHnQczLA5VDGR5/eFdlSe4NAKZVbmtTOhOqpjXmtwIAxg5VhgaAPgKBuYhCB4rXi+YKN06SRDY4gKYjSTAQbBw7LW04kYgVcRygFCmubrGDIZEad/yOv5uzcQpIk06CdOG20ZRrsyVVGYSqdjaOf8XNSv1hAX0CzLVpIz7zMfuu7nptAFF8tw0A6J+LAZNzHI9do3ivSbvi0Igc68tq46ROdpIqI20omEXmCIvTWoBD3Mg05ckAd9FRKrOS6LdXFAExJ5jAElNU3DO5NGGOV/K7pQ374NCYhL4f0g2rro9SgDitrpqyBE8BANmfycGKneTaXEznVDFeAgQIUFJobUDTj6mS2Y4B9/kAlUmFCTgejcloAfMFgTKLf/Rw+r8Jy8UtGTjGoANhAQHuZDgK/cGAASsPIVSDCamFAlxJCvAqdMNqtQ7TdZeMvxdXykjZiUYZUoTAJCvar/NFx9+eMw0cvTZT1Ykl7fhuS0COfWZs7k8EAPZ0KoJhyXmqAGBfq54idZXMygQAtOIqBhwa8wL22gBA7h8KqFqwDKaGrQc+IPsfKYh60o5CJ9A2M0BQT9pt6drBEU48y3NJAvKeaSdGoF41m8ialEDZ2EksmqWA2wa2iyCFgNhgVsj1ZVxxEMV9Tv3HbadPYGu2lyrAV27e4PlXHTkIKFKg5fkwn9GfSJkFIDPqSNXlvtN8wVpf6D6y6kIjbxtmGykusbSUbFbRzQrmTNyjlZmQFnfSgwnYO2P/eRuBcUwBDQ5PynyIz7UW4LKz5Pcm2ZoA4P/1h2dMGX0yGUlK/n5LoBwMQPgn0N5EtWAw3JiSp/aig2JnWRa21FLchXUYhKvrq/CPtx/C61evw99fz8P7y8vwYQHG4Z7AGovssBiFHIQaGGEBXZ0NrA8Oyt9IP+cBwEkOjcN++P7JODx//jxMhoFgA/wHYRqJRMAcwO16HavdAlgAkLtQAJCMI/hrezm0jS8FUdBfTKXOAaZ0yZQVIK8MAGK9kimIIjMtAED0P4t29IRx1euiKIuAzWBcIgUY4/fk4kF4+PBRuBiPaH+HfVkAaCvW02qxJLAC4AmfQ1s9C55jQadUgy1LTd+JlMFyo4zt7ojt/7AdhZ9++in85ZdrpiAzBRjriYCMrldf/CXRWk41jdNUKT+m5jfTHqmOZlEETexSDOySdWCMb/jh3Pc1Dczvd/yu7i82Ny29Na1WbIWR+smRfdSWUvsMAND2HB6MwS7p3Kf/pX6n2FlhxZXsrU4wgnasBl34ebTzjqln9o8HBsYQBAuGTHuTEgg8WLPrWbErjIM/oLDYwPuEvIYy/uy+kUHIokNF/xPc4/NqEaqIBBasWY6Dvr+ay36NvRvz8+37d9S0vLy6IQNw8mBEzc5OEGLFhgctKLIkTGsUeeLcZebGlwkA3ieWqLOdbf9eiolOyNqx638OBqDcS/f3lgBgkXHxpTEArWebmIDHpZiK8akHB5nlYfa+otiKn0NVe7HY5ep2xgy7ZCIeMENrAVx4S7EAACAASURBVMr2ACDWj8XKVizPGIBoo9iq4npst/rtZjtg/6Won/jFnw4ATIlD9Snkbddwm89Vxts4pE1lKSwOaLAFBwAgGlEJ1NQM8DY5+a4DADFQVSzARgDoMzEAUwAwnlBkuTBi+vITKcFkasAlJOtPNjCeuqOssp28fgQAkIGdM5R+XPB3r/3UZvJUfSY1CJ8bALyrBqA5NvHEWVM4qhh2dNTusCmm/WXXaApozIhVfb4tGNg0nhHwcNWOveOZPm/RZgPnZENporY39dupACAcee9AG4OGxjw6uTgPF2fU5r9tAOXNrGCupRultcszEqhvo0wzPrsL2s02GSvwGADon7mun+P9XYP9Ru0dc//vpv5OxWkP7Kcr+pHeo2zbdR7oBgrmVz/vh5GmwCHldzwZhwdDCYgHnQ0D1EwZBAMUR+JnewRKVovbMF8skKfLJ8b18PnzyRlTzSzwYdVaVKhU4Ge3R+rllgHA7fQ2XM924d37d+HVB2UUdAYM6LdBUtOKPUQDrQQA9KlcrdaQzgECMiqez3Q5BQChaShAjRbloPZfEYRGx8MFpdbvPrij66spwOIGKwCnGm8AFPD5vgIRuD/7UUGhHhhizuGxwMzE+o25bQzAYwCgjA+AP1QblvtmYPJxX7MORapxwWLxVZXZT+pgASBJ55kxUw0AtNRXOmTGGNHUUmQpGAAo11FNM/15CgDI+a1UQ6RcYl4BALQUYDzfBEBg1gvDWGwGAec2zHWytAEAy/Zf+i9NveHeDUmQ5MAj7gk63+xa8B/4/AnwAfvoxfT7Ycn7AQBECvD//d++JQD4eCwpnQA6uV7WK4JLw34eHj56yIMSAGTUBQTwn8nBJjg5BIZ2fV739Y0Ug/jLzx/C+/fvwg//eMH3kWLLZ1JtPO+XsN+T+MT3UdN+WWWnuEbAVM2E+TcGAJjn4duHg/Dtt9+G87EAmijGRtbRbFMJACIFeL3ZhOVKtAIBAFKyAGCmYwBKhoekHMFuAQBkKu8nAgAxLwAA3d5Ow8uXL5gyOZmchWePH4aLi4cEAAno5mXfZb1Yhttb6K2uCIiiUAgOZOwVGeHMTCmYEahujnm+2sp8X4ch7fq8+yC8ePky/O3VrQA2c9FMBBNLAigFgGxvhjyOBosE7Jz95bp388DGXfZuqxKr1RzRNAJSdrAn89+DYt5+wy7QHikAaMBV4T/IfiBVlSVVTOynAmeWYk+QS8YadjwrYcDyWUkz01RaBfRiyq2Lg3g/HAqwWnRZwsQYKzK3C2BQivsUwJ/Mc0n9NwBQ9g3pWDwnmDD2MgafAYCxOJH2Z9HnhSyIX18AoO13Sw3m/XRfj/eJVTfF/jDTieNeaEqy7bBP+31Yz9dkkBoI+OLVS/5+dX3JdZb1+2rHRMrFingh1Zyp+rqfcAv+QgFA2sGPEGf4ed/2397G3qUNVQBg1YFpWhQC7bMMCLELMu/SNhS+9iEAyHluEitqP3x1XXk29Vdrq/EcB2Du0ie+75vipMMU4GiRG4bw4wKAdTc7tgfTjv1GAECzTbArtM8+JuShhGdqC3GhpLf6Lw4AehyrzZzvhMGjPRwJ0TkqTu9tItWCTArMQYy46nW4TgWZTQGaukbG739uAFAfxhgISAU2AJCbOhxDn4eOUyxoHO2EEYjiIOb8H1v5Vu0ybriakpB+5zD3XByTf2UA0J6/7eZ47HONAHTy5XQ80o23an/yn4kpbxWNss+1AQnjZ5UB6J3tquet3wDMA043UKNUV6dI27otfh6myfKeqh1lbTKRaWMAFFpSMq+tnXLCrwUMEqfbrgXn2E6+0mc2AMRahXbiP0s5N6Yd1MhwnxiwJ8UhTCMyraiU2q10XtTNuZSSXZzsq1ZFwiRKr2Mab7ZRHgCQadW05ODGADhLkQwdAEtdaqNBT+os74TReETGHxmAox6LgHR3K6abGcMBwB8YLBgnpNxBAxApQLsNOFNw6DqsEsz0wzzXQE9O5fAfuABg9IEJAMbVu+mawcP7WwkkrlZI3YO2G6p9i4ZHFdjqA1A6nlZU4siit/XFuRZTgWUf2ytT/RgAmK419MGxCsB+TlvKGbT8ZAxl/iElF3ttDvYrgmwFADleCgzi8wAkBIC0QEyr8SYno3DEyQI5OIgSwCpHnc8ugHZ0wY4AoDADpeMMpJcUcWOf4E1hBtma6fcKbVFhIJYZ6/y8phNSnwUsqL1U7aXGns4DAMKcN91cGoAUu16XjDPOl44EkPMdisCsw9Vetd5U2wWzzs8PW+conkLGqq7zUbYj8DHS+2HdEhixFMuOaOJNtx0CSksrWoS5z0IRA+mPxC858GtMo7Ik1C9gp7yKQJr7mYJRqSQHxp92a7eSVNLOnO14kK2Y+vs///BdePT4cXg4EAABSfkM2DfC3DsbT8KDBw/IKMXzoO8AKKB4BNYlTsjx9z0AwV4voPr2ar0K//n3NywG8r/++gsZdNdz6HutyQzDy4qzmFZOav+835jukX7/9mvR2NBWNAb3wfwaKQCI9j276LP68cVEqjXvNsL8AwOQjE1NAQawiddyK6ncYAASAMWBAzM3pP+NkQpgiUV4FAAc9VUCxiQRwMx1KcBVDECuT6xjpPmqdqBVcaYmKuygrUfVa7u5/hBevXrJ53j08GH49ukjjtfFZCxFPlRSwfpwu1pLFWc9aIGN9pWpDWwn4OckMGDvmaWyF+maEIa8/jKbUGv1x8sFAd/30z0ZXEsdUDBzS6w2Zd6Roc9/S9XGTNn5xjxjUKl+MudCBNKMuS3ailFSB7bIrpGAaWS2KTuw27Xqscqgtgxe08zs7Euad9BuxP0NoEPKq9hR+aIB92yvyzCoTKtV8NG2llLKrZMrIeCXMCVt/DKcTMidS4xqe7+Qx7U0YAUWnb0xH8L7DlHTMNpqBTMTmZBYjEnnRiHBUxwM044ikI7ZEcIoFR+pXPQR8R/s+XIp+/f0dhqurq/D+3eX/H22WNGezFYoCCJMFVxno8V6bB9Y71CtE2Bj+SThS0oBbhNw29w59We9/354pbu042MAgNy2XbhQBQJ6gol/phQAxLWk2q75H781ALDc783xVd2If3wA0Hwzf8eq9vm/eQCw7IMUcV0d6+94vHoaAzD6yi0BQHtGyZgRFrmP1bDfM+agnyeT02vjxfj1iAag+QnlEfzIjD89AGmyC3aAnn6uughIs7xZJ/Qf7vPB4CsAmOqIWUoSK1dmoZsjlQf5Hj1JBTIx3iQVeLeRVIvIKKoJ6I8BgOa4pSeqYmDvDwB63bAU4D2mAWhBobWjycAcTNKK07E0haRpAdj7RerI4WlTlQGsu+59AMCq+xxjNFrgU7dBm/E7BQAM3WIu2pyMRtGBP01AfsosswA3rWYX+99p7wmoczoAyHmkF7QT6CpwxYDAdAzptOsFDgA5FEsAOKD+ZGyf0ybjZqAXte+bQ8w1jGtodVH/3FVzyc/HqvVRN//SNMBjzps87/GNR8SU69MFWAwmpv6CmQHgLwvQRsNBEIC/yXjM1N/BAIxACVyNIYZrAwjsofql2kEAgGEtgTgZcwiWA6pp5vwuiw+4AAnPiGIeABSQWojU4VfXiwgA3tzcUpNMAgWZ394ueaZoCgD6KmBNYyYXVqaFVTPUA61TAcBizRWp7DJvDTxTgEt/B8wl7ykDD8UCADBZYGYpyQ4AhN22cUB8yTm6lZ+moWh7EwJlAwA96GzrDIxC097B95Fi7LV4LJDHT2OzMGVSHRUJmDsEaKLTRsCxPNNjtWAFJDoa4SKMxPXASJIURgkMs54w0cgUdinAAAABXIApAgDkugMgZxtWrAK8Y6qut5tm1yWlvRcBwGFvK0w5Zd4Ik60bVnAQkQrsAEAAR7gf93IwtgCaZQMG977oh82j8rorNMuqtMtMe9UzjWm/3Yk334M25XbLVGu0sx/mBGQAACIF+P/5P/47AaOJMXtWKzk42W+5nseDIZmCKGoDbS6sOQA/yGhg/+47DNC3qDPNYh851/HbeeB6/Pf//CEs5otwOUVRkDWLaqCNGDeMR6zW7Krv2QzwaYh+VphDbftnBD9csQKzp/2uMI8HXXmu759Mwvfffx8enklRgZUWG5jPofG3DrPVngcSSG3GawHT5ABASQEWcIxAqUmHqH06BQDEWoP2n6UA435g1pJJm6FwFaygMntR8AP20oroYG/absOH6+vw6uUrphg/efw4/O7ZE47X+VAOTqz4j8kf2PryVad5X9d3XE8YG0jS6OFWZ6egZ5CU/O0WDO48bAcXZFK+mu7IRgQDkMDNShjCmPcERhUAB2MP37N9kYw7VNkmy1vYahEEVHYfU+BB9nPFqqLovwHk+G7UyXOpwFrBOtrynbAJsW/zAANN9MVzVFLBfCEwmoXZXAbSTGLEAMAy21nuZvbbDiNTv6qkaegAv2P+W6HFWojS47pFleDygWxhU4rU21jwxQ6vVIsx9R1s7EFQMJ8EKdpmc3iQY/5NAjAeFDWKfpIAgOLzwdgLQ3Cz2YkG53zBnx8+3AogOBfG6vVsJsWJ9KAFACA1/5QJ7gFA339tAcDGcPwjFQFp0kg/xfer8wmr/n7cp0v33ObAP73HpwAAq/wvX1zBP1NbANDikoP++OxFQMo9WD8+nz4FWPadYz5/9Uyr6v/DT1pxlsN32sWr7QDAdN0YA9Ckckr22HzqKAMhqcA+VrVKvx8DAMS9D4lYp/f30fV+RwDQbH6VXWpzENAIAFqjD4AiY/41MPQKQERzs/WC0ZFpokzr9e+TKtrG0ErA71iQThyY2h3q4IDyD8cuZFqFq9sVzR07VV5LNcn9xtDmQ2PsUygMCIz9UTGv/EL9GACg74/UcB1LAT5lEzLnI+371Dm6KwAY1OEyRLwts/Rg4zsAaI8b7MNc+0KYmo5ccgJ20L9Hys3TkTVmSFKcJa5DA7zsfQcApmBDHeh3yjgeBLraEATd8fREAUCOrTJEDvrZqv0l3eulC0rtjaftZUDLO3pVz3GQipaMB25fZxil/fYFqdopgY4DN5P5kmpkoE1RZ8tpmll/pJqp6cbXJNrqAUBvr2LuYwxcErsT7ag8izFThlmQ4gF5COPRKFyMBpJyN5AUXgOGTJODBSRyMAEllQnXoe1UxhFS8qQC85oBb6+XEygE4wh9gxN/AoC7LKCi5c1yy+IDr69FQ+j9bCcpaB1ANE6cXQGhWD3XgWtV9j3OTbWn3jkogq0CAMQJKPuT2mwAusDq3lHEP00BtsDQ7mvpbeak4N6eAeLXpVRn7IZDBqCmgikQaf1qGoEE/rq9MABgm+Vk6gEggFg/dcAY82+Y7kiAQ/XNwPjxzH7Mb7THNAUBFHE+KIBj1U5FUwqHXsJ8E7BRWEQcFhVphkaZXK9g0srzaqqPMtuguSZfLFKAWPVx24saZiyiRW00YfnIfJET3C2APmXmIbX1BiOjgKABygxKzb7q80PTDdfpd2VMRlpMY0LGUK84IOiAWbgJy07O+9zuREsODEAGzAC9wXTKhQFoduJgb3ZMfoJMFVWixNcoMicImPvK2MoM5XNrJbcuVDK7vTDaz8N4PAq/ezQI//a//Vv4H99/J/ZpNRMAFGmuW9GtOzs7YwowgHgA3QD2wDSbTMYhHwrTEYE7CmksAYbhvyB9P1sHAoa/vLliaui7uVSrvZ6uwnyGart7AocbnTeWIkVgxjO2Ic3hdInSPckYoUweI6qtjDMUKKGm45KAbX8P5mMvfPd0Ev7wxz+EZ+coVrEPa7A0of0HjT+kAq+EIYqiMegPFAPBOE6XGykCspX2mGazWXbPAKQ9HAgQ3VMGIOY3tdmoBShFdAgkZ3KAgp9cR/uNaExCIoEVEySVPkfxGaJVeqCB+bzZhLev34R3795SUxXVnL9/+piA7rgvByfGADQAMGrIqj33KXlFQRmtBE0AUPeBnRQzguHmOt4pw2z0iM95u+7T7t7yQGYRphsBxBH4mAYdJQNQ0VjXJ54XjDYAgv0eqsKXi1dY8Rv6ggDrnOYdGejK8JGDCjEP5h/SF+L3LKXQMhIspTfTFOJin+N4uWrtHA8DFZ1WlNcbBqCZzle2I9HSatqXvU/h/aLqvUmepVTAywWAlKBwTGHpF9mfrI/KhzqdgKJDFsP4tmxVS9baYcCdMIvB7DMpGG+Pij7lXk7/rsz8s3sglR7zhFp+my3BdtiT6XQq+/v0Ntzc3oQPMxQvwv4kmq/bnTDAAQjh+0tj6qjWrM2HLwEANMkL38dV436fv53kszfF1BUN8denjVat4PSjVSnAMim1yn1MAS58Zj/PU9/b7ltUxS4DTuarmdaktedAm+5fHACElWwzR6o+Q3Z1IuVWjPuvAwBaO22+GRBovqholBba8QWVw/YRZfgjg+gEBmAB9GmmQ43/5tfFUaCt5cFD6wwyjUXvyvhL1/O9AcC9nkzXGbcvCQC0Z/Ci5BgYaopkEAGHBolot+AnTxa7eqKKwIupN1sGEtBi4oZcwQBsAgCPLeRfAwAsOUh3OGk4tljuCgBKCnSXmlJ06EpOU+FMNm26Vanqx74DhyVN08Ln6eQqYHTs+3vVhKpdL+qoptqPcaM0f96AYk2JsTbEDTIZp1oGYEMH1aX4myMZHVJ1NOsAwOI21anGViUPnxPH3x7QU9APqw5iLEopMZqOafdL7+arTqXBO/vQaOJq+O8CAJZBbtFMsvSivWq9pZtGVUXiKoeyqwCrfT+yhUsBDuaipGnGZ9T72oaKKpUIYMcDsJqy8OR8qEU/Mv7s98ThL1JFwaSADpPYPKRSgVllxSoiMBcZ0VpdtpvTblqgZQAgNMWQanY1W4W3b9+F1x9QxXMebje5pAZ3RlhUwcoSSrJqoRXj11zVFI79o2/6/i6cziIFOKZAIDBSAJDfSTQAjTni78mUXU0/8GCfD2atvXZSq4muMQWYAJpnZiqwahooALAA/JwN++H8/CyMBnkYjydkRqLIAwA3ABy3NzdhOpsRFEF/zqaLWPyB1Yw1sPVFRRjsKlPJGEt4TladdUWGyLQDiLTbssoptSH7CNS71Nrz881r5jBANDH5noozB2FqgflBMEYPFCJgbAc8CpisoQ2FYhQBmpPr8IHsUGEEVgGAwmzZMaWTqbtMne4RAARgM4G+Wy+LGqNY7mjPAtDoEQCwl/VFLD9Jda6z/xtgyXq4GG0S0/Ik4Lb0cft3YccRVMuhKcYn6225jsb7eXjy9Gn4779/FP74xz+GxwRWuqG7kerAAWmuu13oowDPZBL6mtO9XW/EL9lvCTD1R5JSjQqdYO3MNXMhdMAMBNyoDLqdaHy++rBnUZA3l7fhLQDBD1MG+qtoZ+TzVoXb1kFVwGd9hc9HhnY8+FQQqYeq30ChFgLg7hY8kPjdk1H4/e9/H745HwuDEQU/1lLlF4DD7QKgZgEAAkBG+8FoMwDQF207BQBktWummAoAiPnT722laEimmnEKAGJ9wC4gsPUAoBS7ASOuGxbzeXj98hU1F8/GQwEAv3kcHpwLAMiDk46A+bCJLAQSsRmpRlyn3SSFq4yhtQ1ICab2qjJtUX2VfszgIQ8U1l3YkBCggYkxu1mKZqJpI1qBDqb78mAHfjDGSoDNQS8vsVcNeBSWXgG0m42w9jC1FFqZLoD1+7JJpngNMbG1Nt/KJ4rYj7iWCOIBZFQtvAqGqs3Xqn3WH/pZWnX8nPPpU+AvBer8PiEHYwURogzoGRAnB2oCvIHPLnbCWHve7xKboR6OiyDlM9IP8HdK/RkL35jmbRkA9M/N/kkkC+xv1nYcUPCgg1qba1bkpnSCAfMr+fdsZQA87Czm8iEAKNdWP1o3/i8BACyN8R3AN+/LtAFxqvyd+7YhvW8E5JLiAp8KAGSOBw8EyimnvxUA0A40q2xFsWdXjcznYQB+TADQM5sB/FdpQfpnLsc7aR/cjQEYfXT1S7FfWPzBOBsxiOplS/vKBLNopxIA0NvGki1VP/LXAAC5Z7QkFBZxjR2Mnc729SPUCdkFU4DthY73OdJ1gx9TBJuskWPwlTcXXRgNmlep1o7d7lMxAmMH7+wEUrXIoAWINBFNh7AUGhMlhnPGwFXZgPDvuTBKhQaKwcJZe7lvi4XSahNITi6bhqG8mRefTu9VxQA8BgBG3R5LpVHgqQ4VTx0MpGbc5WUabhGgr6jCSAepYX0cRe/F9dL/myNZPmmxhdt0n7hx1ACA1gumYVBUtxPg4+CVAGQYt2PzptWcqriNdwCrmhHfB+CdVKSVzx+Or32n3KbCWedc1Zv5lDhuOtgIknQbb7sOAEF9s9CzKU8Ib3g9gGvMHQMAPbui3A9JAFLSS5PnLwEjAOIS0LKubXHOkAkjv9mBQtQmtJTmhOHHe3KOFMUjKGrflSqCSF1DQH0xkmq+T877wvwDU4XV/6SYR67MLtM1ghQCGdFgWwDYi8UsyvZ8rWlHYE4zUA+S0rvuZmE6nYW3N3NqT13ebsPl1VW4RuC+3RIQEq04KfphKXMxRcWAKu2PtOpkOkcN8KU4TQKKo102O6sYgJxv+3UMpDmaVrVR72/VKFMAsAr8w/cNAATgJ9cTDT5jxKBHRXMLTD9UWxbGzfloSKDv4WjA1M9HF+ccL0gAYPygVUsgbDEjEALA5+rykuACGFyz26mkaJMVBHBCeioCuPo8BgSC+ReDdWPtbUVHbb3Zhn7WYVXokVa1BEDJz6tgvc1p0dgrUhGRsyeAmDL4th0yQxDgcjy6KCwD2FkaBLVCvFZ6wDIPXQI+N2AxQZMOcwtAlqayGVDsrQ7ns2otDoNUscY8B/CBF4BstBMMFjBRjGnI6tZImSMzDn2G/4QZ5rUR2U61676qN8aVIbxjS9v4p9ID3okmQIajLayhvRSDGfRQBCML5/mWGnj/9u2j8PjJk/AAPYRiPJriuVsu2JeDIQDiMecbA25UBeaa3IVHj6R6LAA2rFNq6M2mBHU2a2GW7nWN73sDrnNockIT8Je3N8IIvFkRIEIGA+yBAX8YX8845VhjbHW/EhBEwCy8xwM1jKEGmuDcctl3kCKIdi/4uUFnRW3Sbx8Ow++++1343cNzjttmuZAiH4stUw1vF9Aa24Z1d8DnBQPQAEDO3a1oj6IryinAklJapACD+QrvpCiOw/eVVdYHE7cCAEQ1bYJk+jngVNRuVLkEMPDw+2q/D7c3t+HNq9dhensbHkzG4dmzZ+G7J6IBeDbU9QeOJfvQAEADuMrM+Divos6RtBsHQVgnxkQ0qYBd6KsG30QYxEMAgb2w7AgAuELSvAu0iuq60NQUmy72TNep+X+JXxLXsSvEZuuH42wAlQKU0X4rcwLrpwTGmSanAYDKTItAkWPJlfxWp/GEOQjGGuzghsVRytkMaENxUFi8h3XkXwRUleGMuSp2TTN/XIEZ+w6eA/1hAJ/4QYWlItvXUsRNigLfMP09By6RNeyKNMXiSe4zJf9K/QNIK/jq13bAYO3y4DzbRwkEsRvFc6D/iiJqeH+z3/CgaTVfcL1h/+HvtO2y3sAsZfVtavsic2oTAETTLzBN1jtqADZFEW1hGHvGNqm+vj9kD7hbscG7+ualyeh+aY5p6r5Zjm2qSAMJHnh4oTh/T2MAGgBoF2Tmg7vZARCYFLs7kDBKWnafPqnqLX/AKfas2OPqe7fiHe2vtJhq+smmOVKkAB9KMXn/xM/RCLIlDMAyLlEmYJz0bKUPFxre3p5H/1wPpmxPsPXki9KhvaY1i38Lu1s0d+V7mDPyE3ZObLHqjrMonLHInb2P9kb9UssYcu2xNvk5ZH5mxIv0vnX9Ew+sKmPk+l5N5+2xGgJ3GZsIAFoAYx0ZF2LdirciIE13/UIBwEhpNmYDNVCQCizi2XB0EZiBqQRDaQCgpNVsw57V1g41xGLFpAPE9zgAaIvVHKbocDf1f8P7bQDAYi4kAr1ubqAf/LXo5LQ5DTtxQaSPY5pfPgXY37cJmKtrY/EsCgDqs6bMD2OqpVpxdX1W51jICU6R7tIEAEbgUR88BQCrDP1dpsp9AcDD6lnVrSieV96X+e3WhAUWu01J76hklBvSQv3mYv8+EK83oC1hALYBAAUwKQOxrF7oNCv2OiE9COqfoW4+4mt20s7AzAAwTRE0TTFzRAyAgRi9McsQ6CE1DfZrlAsA+GgyYGB9MUR6Yxb6rNKL6rBSzAMQCRlPCiiyCjqBGqm0aJnaAI7wsnYhNQjfsfmOYh8IBOa7DkGpl+8/hLdv34brWWD14KlpAu2sCmwugJ1QYaNWXqyemzJhdVqlqVpxfL0tckAgHCdjwJGpaUxWTcUHAGBMmjiOSdXX0jxNgoA0FdgctZ4GnUhlkfGU/kOP4fc877Iq6Nl4RObfw8lEqioPMmqEPX74gBpvwijqhF4+YCBvAfluLZpvSIv8xz/+EX7+6R8EbsBQxws+E/cSfV4CWkQjhTmaAoCWgoigDoALRmkyGYVRT+z+QIFAAIB+DNL1ZQ6MVYFebQOBXyss0gVjVIsDSPVbYfqsFYScQbMOTEewCgH8aCodAEBZf5iTUhzI9iDOVZ2fow6YW70wyYWhxXRsANkoOEIAMGNbZvseA9gFQCpqxkmqIzUAybwq2zGrxskxZPqippC4wJnvWapj1CYtX8js9nYnwE9nt2agnHXWLIbxeNwN3//+9+GPzy4EsMdYAIiCih+KeCwXZOYBAGSBCCT3IABfL/k8WdYlAMgKwGRgbsN8Ngsv37xmgH5+9ojfy/paXAIAYK8XVvlZeP/ufXjxTrS9Lm9lHhjAj9RuyYwoTqYxrgJ2KNiHlD+MGVmkynBUTTrwjQk8baSoGoBF+FGoLg4gdZLvyHj95jwLz58/D394+pDzH9Vzcc3ZbE1GMZh++P5KgWOkKuO58Xc8X0wB3mjKc9QAPAQACZSrpp8Vx8G6hd0bsJp0FgZaVMYYgAAAMYY5tVJ7nZbQpwAAIABJREFUzPgVBqAi7g4ARLGj1y9esV2Pz88IAP7+2ROu+4kWdaEEQQ0A6GdgTA2OjocFbvqcOwGSAbjietudHWif0a7sAADmmTAAAZBlE7UDAvCGWO1b+klAKVj34j6+PTZ/JUW0qBRu/uuBv+ME3GXOyMAAmLI1QaAY0gSM8jTl0Ji0mrYLEM1SMs0v5z1x0KAgnfSn7KcAAO3lfVY7WLagETaB/rzKIfjvsJ3qx5YKZySuDu+b+v0uRUz6xoJZbRerWgojEK+CNZhCWqI5av2btk8OFMAKFeCu0CiX9WYAoPlFxbq1QLp8P9N2ZZsQ81D7l05KLIZIINAOUKAZihThnRz2rGH3cTARU/WlY+5aBOTXBACtz5Lhbv1rE7jT+kL6wVZx15GLFsDQIS3pYwOA0VwlGk6WiSD7qTCN8YqpwP/kAGAaS1fNEesTYApVAGB5iGWFVF6nAQCsm5/+/navkryOIywYECdrpbAlxwBAjrcxutW/pJarYg1VAGBxUCHa0HZf3Efse3LYE6UXLOVX7Kxplfo+LK2rJLVX/NojxwyJnT9lTfv7tmUKtr1+J/TO91mJAWgnPnKJY8ZJUhkazlY+EQDY9gGbPncAEBmTzFFCJSVRNf+gzQJWC4WeM/6EUwBHmo4TTrUcAMgJjxQHnQDWnwVzxSZkPQBYZQw+NwBoItNNm5UHKqv63iazMfjqgLOmcbP3UwZQE+CXXrcwQOV3Yln3ivntU07tfh5w81ey/iiAiHpXBcBLyjir64daQ1CjHdi2P9PP1WrfdFQk3E5eTExa53n6lFXXqUqlhjXx6cA+PDYgq6p/m2yVbDzlYLvskIsDbYFOrC68x4ZTBPx2UFIYewVuFFSimDgCJD3ZJ3jGQwLrkeP20tZFOg4EADWty1Km8BkLrqy9MSDrSApvB6FwnodBV4p8mGj92SgTzb9xFvq5aADiBe6VpZYh0M3IAumQkcOTNk2ptIrAOKGTcfS6RVK0gwCgOviLfZ+BwcsPCzL+3lzPmfp7s5aAYbkVBluhmab9pQGRPwkUxyDpIdtgY3X6Qi/JPsk1mnasOZIW0JqDYBptLgW4KJKhzigZhIVzapWAOS5WXMRVjiSwBojPHY544E/mqIBho8kkPH7ymKw/MO3O+1nI+3k4H+RkCJ1PRmQgdTIDXqD1hnHMpXpokBS+PQoNfPgQ/vHjT+GvP/w1XL57J0xAtx7oKLEICVK6FcBy6WUC5Aq7JabqdvaSAqw+glU/NUmHHdKiXWpxKqUCBgheFoDjdwavsViMOHB2wLPTqqkLgIGrFTXoADAtNPBGqi3TDTvQBpNrA/ghuOrWb77fkPln2pcATLEuMExyPcmAmO0kBRXAojD4wHgcheFwHKtf+73QS1kQJCCmmB4GFAFVYYuqHXNU25RiDQtJ6Z59CJOzMwJ/33/3fXh+MeYcG2zWAjih2jEA4ZVUwwU4i3UNu0B20m6lAKAAyDi4wrrDM0PT7x+vX7BfLx485oFAhrGFXwi22moVrueiU7jpoPruJizWPfF1oBmo/W3ALYBUSMNw/KzaLth4ABzXwjhc0VfahjUPSres1ktgdyHtx9/xE4xWvEa9DTUNH4974dmz5+G7pwJc9ZhxsQ3Xt1My6W6XUq1404E92XE8kZo4XyE7ehVWG9WyTABAGBSrAoz06fEQTE/AapgvvaiRCeYu7CCqAEsRENHgHPclFZvFdbrd0I+HJFIkI2o8KgCIYirv3r0LL1684PN9c3EWnj55Gr57ehHOsOZzSbMFUkWGrM6HaAfVPuFA0g5oxOAngByLyGAcBADEQaGkQIukTTefCHA7ekwpiGV3zPdXsPeYv8h8Ibhb7F8Eu7bKjFZN0GI+y/3B9ML8JNhIIFgYPdCkk4Y4nTlqr4qfLHvAHpLu8jHTqDPAXDWPcRkJ6ARkLgD/BKgyKR4LAPm77FUEFGuA+CrdMu8vxAM4XMcx+pnORZsk/kTqnxY2Q6UQoIGnsYN0jEgK2YGe9IHEFtJtVo1XU95cRXb2dQx0Jdj1xQgN4CRjz0kTGEDP7zuGorUHP41BXfj3ytS1QiQ6XtEOaiwk7QcpQoBs+w/rHX8D4xd/20TmakIyiAd9x/2mXxsA9Pup9Fv7V1NM1f5K8skvGQCMABIzfYrsp/sCgMf68C799dEYgNqwJoZqVfs92Fbgp9VXivGsu5DPVjDt58P71BcVrAIAj/Wzzyw9tI96cKjVeov1LM8jmtTC+DOSBfdb0wiKDNziQMcYgJLBUVT/lcONQnKBNgrVg322plYrN2bpsUwjxoKR+WqM+PL1m3CRun5rynA61Takn48MQGug0drrGIF2ARuEfbc84Q4075IiHgeBc1Jl8+CBmgDGe/bAqQAgGDBW1ZIOFBgxKASiToWlAYcNTgX1BBwOTlIcIQI4OOFjOoKd/BWOUdXGYI7L5wYAjdWQtukA0LNUnho0PDW29wYAE1CnyRFIp0tavTW+nwAK9ndvJASQOj4BTwEAaegaj9jkfqXUVQ2CEYg1NOfk1ZKeakS2U2QESI8X/aDi7Qmzsw5ITEFAsyYWVKYAYNihemkRNNt6ODBsSbpn1Sb/qQFAjD1BH2V/CEhcsCGqnLVjAKA5zzIBygCXMQSjJlRHAtFuZyVMIT24GPd7YYh00iGq/A7CSLWr+qjHRyaXpEbhOtQ43e0kRZIpkMKUEg1ACRCL1IfE8eCBCWCojCDlbJuR+ffj2w/h+vqKKYQfPtyE2Q5ADxgISD0D3GNOXxkALLSujNGo68DWP4oHqHi1dE/1SjiYT465mBYBIXgEQy4dLgwz+7wBvgoA2r6XOkVF4CzAmjkslgLpGYdiK3bC9Lt4QKYWdNwwfmd5L/QHg3DW74WzyYQABRhpcgAF5pXsSxfjUXj06DE1AmfzWZjfzsJsNmUK8E8//hRe/Pxz+PnnnwkqlV+omg1AU1LHvV3jvE3IAHAYsQ772s89pD66FA0AdnhZf6X7FZkfKMag6yFWa7MDDJcCiOugWiRegC4BXK3AAEL6qgY8BJxxMqzzx1hAZh/shLwPXUBo6fVl/uM5AJQZE3OuTBUUA8F3BTahhePnAAAy5VrZvrTZAC0VOOXvWBdgGLIAiWd1y9ohoGoabXZgUiqSgGIROwJyt9Mrau8tptcEhv7b84cEii4GwpDLloBEQ+grYxrFgLGO+v1Mnk+Zw0hlR8CNfgGAjOIKcMgBsuH6r96/5XsAAKExCYkTAKWL1VqKaKy7BOAePvte+mXXJzNvjaq6LsC3KqMAnDxYgbFitWEwf8CsBAgFQJD9vQ7z9Y7SANdTqSKK+85mczL88BplW1YnfzzOmAL/uydnYXI24fwD4/HDdBamKDgwF01AAwChEQn7Ml3ued0mABAAGxnSWF9IZ9+vCIyjiAdeotUJgG/H9QcAEP3MYiAAChMAEPOK0guUS8CCkIMUAIBYh2Dljkaj8PzRA47rNxfjMJ5MwkQ1APeo5qsAIO1T1LgTjb8qAFD2ujIQCACRVgw2ebcN67UwAAEAspr78CHn6nSTc5ymawXJHABo+xerC6tvi/249FJ/HUAU57hqxBm4VyfZEoFqS6GNQIamjqldKDIoNLXL9lONI3zcgnYZUMh/W0qr2xu2Wk3d3q+WMSl0PC2lXxiMqKJt+7CJzsu8JnlZAUDve+A7WE9b5GLzAETYfcYgJDORfVsEsswu8kxFB5R6ppQAacU+XPqOttMOqq0aa+G/63MkDB2RMCkkFIqxVrvmAEDGCLrBZrCBDsAxBqUxKpHyKwc89tMOzcoe/MfSAGwCWNK44ZQU4Di3yiuh9W+/NQCQZsr8m1TzvaY4SHzYE1OA7XtpFWKfAuyrcHsGYKmDWxZbqBqUuwCAqbRRrTZiy1nQND+rLtMEAJbn1WFk7OMo89P82Ms961t2CgBofVzEk+kByXEAEHaA2TSGJ6EAIbIwD+LloliSrEuRabBioXwiGuciU8H2RR+jggFI31H9yRSIO2D7tazie6qt+NiMv3QexSIgKQDoJ0LVAqEDTFFh2RzNUB981gF4HhzsqHaHiX6evAg/EjDYFgBk0Qk9EWUVTJzkwvHPRavFBsoAQMp5IKBV/8gCEIrylk4MD1lJhVE8pGB7wMMCs5P7zs2Cw82nbCjsuQzMiJp/5ohaSpNzMI5N8rSt5pAcs5P3eT5/3aqN9r4LzLSg6taI3b+tQ+HZb77t8T7JlPAMxhRMawLdatl97sZNAKDYiWLOSMB5uGl4Lcw2e2I6LqahAHI2Xl3VAPIbVNWGV/ytzFA7nKMCXNorDQQAzFpf+Oe1gCPex+jppmWF3y19QcVq656/qt9sXgE4KgUSdjKuDr8Fhr2o+bciI2jU3Usq6VCKe0wGXQKAWXcrRTy2qC6KIgnC8MFPvFDUMjqByn6mvesKM4XOvt+Q45jrXEBVyG43LHd9HoS8X4Tw+vXr8NfXokt3eSupgOuOaP3tY+pvuXdwxld2RJRxmXZiAgCC2uGZiX4e8H5Rs0pP7ExDzgKtvVb/dYG0F6kGHnAw9q5NnhnMNaJ/MHsXA5sYQApLZjgchbOzSZicn5P9ByAHjKwHo7EwNQe9MBqNCeiCqdTJLB1bqtqimAA1As8fCDPq8n24urpk6i800sAA/POf/0wwEICIZFhL1T+8ctVkK9keB2CbX2Ai4bmOT4ZUcwU4ZV+SANDFgJwPnglNdpgy+0wLrtuRuYUiW3Iv+WkOmDF2pCrwNmrHwWHD81NDMBNwA6mxYitMLyYEMBVZtAEgDvqviyrYuYA9IYSFVtuE9p00QNsBtiWBO5uORZGdomoixkL8AjJkoQXn9EpZNVuZVBYIUwTSWJSoHIvnx99QBXe7Cz//8vfw008/hemH90wB/u7ZN+Hxo8dh0BFR/QCWp7KrwOCCRg7sSA+AIplrKkuwXxFkAJAFUBnAMdqwWKwIQr2/ulLg+SEZgkjttQB+Pp+FxSZQU/DiyTMyUQHY4wUmkVTxlPXiDynMXgkgomnAVvxlKwwlAIjUIFzuxC58mIXpbBrmi1W4ubkNyzmq/3bDKJeq5A8Gu3Bx8TB89/g8nJ+ds7gL+mG5XJPpersAYAZNMhm3BQCGDQDAHQFFDwCifUVxGhlX+GkAPkcojpQDAERqdRYBQAJ8mgJsDECRVIB2YiZV06H5B38R80AZ07w2DuhUd/LDbEkA8MOH2zAZT8LzRxfhm2+ehqcXQwKdYGqTOciiSkidlPGL1brBkdvjuETZyJbCr/bKNKXM7mzBFO12CDixyvpOgMhe/oD9us3PydC8nnd5ODDfqFacm5/Uekz29uiPOn/cA18c94oCbWZfjPEdA0RjgtG+AhyTT8JelzSd9JAHfoUd5JmN93OQFdGd5qjd1w6eAbTxMEaZv9YOH/AxZZbMSaSsFvNcbLmmKmOOA4CDzh/Ybqo35a+D75MFucU1ihRnPp/TLhStTtlHASyIzqCmqCng6n0dE8M3INH3w0GV4wjolA9RYxsQ0ylhgXYoHoSLlnBR/by8L1uVzqhx27UCJZrCDGCT1YKFFGGp6CYFYWCl+clpXHa6n34apHJfANCPoc2xtj+r4pImYsGx/vhY8ZLtS7aH2vPU1gVwD+ztxLEqwMU1xQ+zcZB4UxhfLDSkdi5KBaXx/78AAOgBP59twnHSeMD6x+ME1sf4m1VFT+emZwOW5+P9AUA/H0vzAgdJEWBTxpzOgLrihvZ88HN40Go1B6oy9XgIJXETsZiENOEPP3DUL7/LDDQ7FPeDGmZN27VWIuy0kUZrazzu+blOGD3eywl44YiWAs0jwqYe+EoBwAguJAMTr22Blm5obTsyPu+vAABKYCJVLTH5EGDsM52EesJbpAGreLGOfDTodpLpJoEJCbcFwyJYq8yMk/vOTZq2AKBtBv7zuG/TRtU0l9o+86nz3K5btbn6a7V1LOra2QYApIOqKZFtnyMFAusAQN/+tI0+VTm9L1mnDoiua1cV6MXPagpweuJeOx9qtB7TuWsb16cAAKuctOL+xwFA7yBWAYBR680AQN2YJKXZUkbFoal7eQAw7RcL9OzvUUtM7YgxARCAAuBA1VAwS5A6CiDpfJTz97yrGklbYYAhoIUdA/OPqWuqSdfTZoojJultZv/sbx4ABCNEXuXPQUx+Bo2xD6vw6tUrZQBeh5slUiu3Yd2R3ONOUCDQAG5R82UVWnmVGS0HRyMJYxfQR/l78huZXggaKwBAvm+aipoyF5NQbL/R/coAQLGLhwV4DLCNtjpZGP5X0xjEtTBWAAD7oyGBrByMzeEwXIwnog2mDE6k+mKcu7k4ytDvAgCGoiHDETQDz+jQLMD+m04ZkIJptVpAE/Dn8Oc//4kajNBus36S1MXiWQAQ0GkE2xOAr6YySvq3fGuzWCrzT1IicwJgALEEMCNpFMCU6u2ZRpxp5kmxCVamUW1J2V+htSsi9wIIGlMbjB28AABSxF/7HwE6gb5eTgYXQBwC3Oq/WNEcfAPPMyJDRdajL2qAoiKcbV0tdKAPatVTVyuksUo1XXvJehB7SqdUv0MQ0gH3tm782ubBoq4xKTqhWoY9KV7x408/hD//5S9hNb0hUPP8yePw4MF56G2EKYeqvze3NwSFsb4LwFGLBGgjoWWHF7TsqBWZ52QqzedLpgBDmwvtg/YfmH5I+Ue/YC6+e/eeKdcAos8ePuG8NACQqTMAPiq452bLuf9hLbtxBHAIoKTTHwUAjFc3qAb+Nry+vA5TpPPOFwT0wFxFu5Bii/EEAAgGI4qA4CfsFsZjNp2zHwwA3HZEixKprAAdZss97dBiBYAGoI8AK1FjTte3AYDjYcb7SdVfKZ7E+VwDAKJ9BgCCUUfpBAUA0e8WeBkz9v3NjAci09s51zeq/37zzTfh6YMBfwcAiDUNQB5p2quNVHf21co5bzQw8RpQnPNI/WXhI0ullZNoAIB4/sVGq3xnZzx0WHRG1IJ8dxvC7fSWWphynaK6tweWykFdwTiUsd6RicZ/KzsU9/bFYWztmJacB8C4vgFwEjBSIJCAn6TiM4WZ/wb6rAw6TV3Fd3lf1R30xWZ88GmSGqZVaMUuYlCoAKS1k2qH9GG0MremEBuQZ2xX9JcwJDVlN1oJ8QOiPdL9yexh0R9WtbcAALmOAP1qyjPtU5r5QrmNCjJBrSRM4dFEn8IxGiFZJONtTHyZP0XKnQGI0l4A3Vwfaj9NM5OSFmiXZkQJIAzgXQJzsavF4exXAFBmgk9tdFOI/2S/HXJD4sfuEw+m97I17wuCfAUAac1KXXVfBqAdBKb9n2aWpO/b74UGbEOqfMLotH3ZA4D+Hqk2e9396/5e3icqSBg6ka34qEknmS0r4gqzn2JvyAgEYUGlZiwTNe0vFvvSvcC3JWq2mh1X+24HzubvyXqTInBVr7Zr7bcLAA4v9kgtwsuDJU3AiX0eJ/1V6VYGPhTdpikFMeVXJmqx8ZcnbqIJWtH3DSc8Je3B9omRFijEDdkMrW6IHTiFZAKCCSMAoGjfGKVUKKaif0OlYb1UgVb7DTz2nX3OAk2jqEZDLw7dYWWm6v5PO6yqohPHMOmaNNWrbAyKQh9tJ36zwSgvrDbXrTaKFawzd0Kbzu84vs5BSsFK+UxxXQto5O8FhfjYWjEH0e6Xftb3tx9fPy5lMBAADpg01QbJP6d/nipg7v9n7z245DqOZOFq3+OAgaGT9L7//3+eOatdSSuKIgkQGIPx0/Y7EZlRlbf63u4eAJTIJfscnMFMX1smKzMqMnIfJ7L0X7MC3sb8qJiA+Twx1EJqOJ6rZkghUDGbUQCJ2M71ONTvMqxsEzBfdH7Y0BAAp0qj5khv2oRcWTrsxreNm9iH/bWBDPk4vy+ZN+EZSv93i8XuM/azzawBL6dKjHoLAgGnhwMG8ieTPn9/8fyIjEAw/gAsLGZ35rD3lwzop56qBi0xCzhEvfAiE55qalUswQQsCzGPd7uO/mCaY3/C61+vRmTyfPvuhlVE316hSu1dup0jBXSVlgKgvB3FqChtvMn4i7ZsJRH4wFjMbc2gxIJQBV5xHlrAonFgekl96S25HRZDXYF0YeDYlfR9TLfKQV6uFltSFzJ4Ksahqgr3e2Q0AWQBQENNMmeTQXsO6Z8EB8dj9iOAQAAEtjHQZ8ovmFkjT9E+mpiGGarCQstuufRk1v6QwMqH6xumXD7MHo3Bz7RuAICoimugrIG+BgSQzUb5CzHrLEUc1+JmGDXRBmnoVXJVFErsFKugC8VERw7XnlLeB1MO/WCbakWDyoFVFZfyn/weAaQqE/ddO5Kp2FiXjUEHLUD2T/Yx3PmczzxQLWMCz02bAFDImYdyAMFUiVVrARQ0x42DO76hwvnZUpFeaXwCi8GgNPFuG3/6qQwBaA+iivOPb96ki/OLNJ0YEAwgH8DcnCy5h7QGmLUEm3dIhh7WCji8tSh4SV33GcC0Qptb8FUWKysKdHj8jNcajMYEGK/u76gNt+6POD4nB4cclwDYNEfp71DrE4CaV0P126A5bcwX/4ji/94/OA/nX1zfUQ/v7dklq1g/PIKxektQrwEAjhOBv69Pj/kTqbgAyG5u7wnw3T2gSvWCDED26WDM6988zgl03j9ae+F9Y1VXpHaqWIwxANHOAKVNG1MAIH7H56CfcgpwZACCQY13xTzifKiKo0nLEu8LwPPq5pbz7ZtXpyxu8tUzALmH6WhkqcgI7PD8j4/3ZsewxjHl3O1iWNibPl4BALN+HPvJOuZx6e0zPqY9uZ5NyMB8e7lgMZWHzMi28Y75TB1opfh6gZdcPTbqJznoh3bWxlj0zkxmyMYJCwCxCJA973I5a6bEIlWUrDErPBKLSrCdx1a1W2u62KZxnWS1+goI03zn+G/bnJSEQVjbCxhSmMxR/D1rqOJeYg6rf0RdDv69/Mn4swZCY0ZF/q7BZHFmoBdLye8dHCZt9kYfqv4/AGNbzypgw4E6FS+LG5Gw//AXZNM4z90vyNWhqUFa0sE150zzlbOuoYlbP5cA710b9ZsaZ09jAG5rm/2+a6YU7neO+xB1mu0OAJBjttpw2dd3fMpzcTyEZ6tjyBoIrNnB+zD/6ufJc0ySK75uKOMAKcBt8VZdfOKp77khXbbjAhE0j+v3U+9bju+O5zinXRuv6/qNdOBY5G5PUagYY9btuzW+bdt06HhIYzaXj7Whz5uAs+AIjZ06Jpf9gZ1hxkfL3NEdlJFA+YEQr0cbWceCOZNTxysM6mDt6fifa/59/Hja78xemj5fMzAMC10EOurAKV4W30lLQsFuTbPM/kleYAT6NdHgjVTDnZjdzwMARnFiTTy+cwAA2VZICxmO0sqrIJadPNspbAMA27pEO4c5Dt0CALZ36X4AYNdwqHeadgGA7SBZ+9Xbgu7NibIbAGwzzpsGvx0ArHdqamPWhczXAMTmG24CgE2A0M74VwKA2wx1V4p+XKSlm9Xem+0AIFy4bfdtA/IjAFjupf7bBADb2jUHn7U2mQMimeFF5lIReK0dbFtsmmMnHtP2bg2naA8AsNme3XYrzo02cDYujEXDAlV7e2nI6pR9alEBKHh5PLJqsSdTAkfPj1HVc5Dm9zfU4FvM7smEGo+MuXLodgwaV7ThLq5O1brAbLLUzu0AINMpndl3tRym8/OL9LcfP6Q3b9+md9f31ECa96D5t3YmV2AaqFhSDtisvWoAu7RVAQhrZ9UCkrIDyGqXFbgL5iQdBUAXCFiRVupFDBjYSOqAgFzRQsK4LkVBCkhqYJmBwtT9AshDcM1TdZ2pAaaWMdxsUwW6X9BeA+jCIgkLS83GNQAI4Dscc4DKo9BuHHn1WurH9tJ0ZCnek7EBMzgO/bp8fKQmGjTA2I+jsYHfznBTVUa1J/rfmHP2TkipZfurwrYDHGvXttB50AA0x8reJwbV3NgA4OXVOK2figg+r6EgnFU2wVZ0YAyAFoAcn+cMuAMAqFRPbYjEFGOm23r7AAjGeF/PZ3xOMeJwb4xX2ABsIiwdACRDzFMH8xrN6r5eDCw41hxTLBTioLiDk8b4MUCOc9eBaDAitbEEYAnnrRZI5eWgIqPt/OqK8wWgFp57MuoZg9ergi4e7jlWMC/I+KVu3ZRtj/mViwL5xAGTjYyq5ZyAilInZZt6gwnH1Xh6wPGLwBzFM2baWBgfEmBGWVv2rwN4LCiAFNWlAaULr15swIhVs45aYAuv8rvgjjv61cYXUn/fn52lsw83pg24SExFJcsxpcwAPB6uTAPwxQlTZcF4xry9e5hxY+H+0aoTI7WY47ECAO8eLB0ZAKBVRXXtMx9fAC6wsQsAkID30ABeFUEgIAi7idRgFNwZ2AbK4cTs6DYAUPYOP6F1KAAQ7f71y9P09VdfpS9ODo1p6XYZ3QeQDAAgUkfFEIXdigxszVH8tPnl/rUzAZWZokBIAOBydMS5/e66R0biD2cPBADvUTXXNdrYjnkzq2KZeT/XjPR63YxMQj6rqiLn4h8GnAJgbPiNPaS0G4iET9YWXFqK6WoN7drIZjN7XtZP33iP9/OUMGurjsDbAUCBZ2YLCzs6F0Vydqvmvhi/qiIpBk0vFx8xRlz0C/W+tAMs+lLIEV3rXmkjT1lrYYTFLI86PuO7x83vXAyrbPLznSU1Ehiy2Wb0eix2o7YxrTYH/IO2LsYtNxkW0D50KQBtGLhh7wqgfwcAu7zxIFcjFtPPkFpY+1Txaf4VAKDm6C8NAKx75ZMZgB0MM93nlwwAbgO/opRSOyDsGxiZlFE0kstaVlo74xU9W/8gmdL1MXDPmeg5xbeQziIxQP6f/EdtlCHO2vZ+P3eRjs6X+wxfcM1K45N1b4x0l6piXUdKcNMA9FLPd7b21h+rqkVK7PbfDQDWDkyceHEgIjUmiuGDIYGBCCYgHSVqfJQdSTFD6p21DJSGhXs7imzi97xHg2FDyn0VAAAgAElEQVTwaQBgEdfvGFHZSfCd4GqR2Qr+VOnjbcfW79zWBm0MUyH/8Zr1ufiuAHybaXr2xk2GX3FumimE5T7bAcsNx7dj61I7LjX4BEYTwc2wE8u56Q+2ztV3m89R31e/S+sm9u6ucdY2ErqKU2y2uQV00upru1Y7AKgj28G4+jptVa1K3wXGiWt3ct5sYf5FR5uOeO1QB8ZdbluiS+YAKwUQ92nsSnUUk2lvYwff2r50BzwD9GtvZ68COOrNaYfA+LNqmVbt84vTKYtJACBCMH1zfUHW1mr5SMAAYvf4CeYY3mPAyoHLBPF59lNyrQ0HqxTIgWFk7+2MRm8wngHGUBoykL9ajhjo/vXtFZlMVw9eDABy+tQCsqrPnakGHpjE/hFoRrtcp9ZqxxhJU0jBGxXGGQJ0VK3ne2YJCtctg82mOLAxU7LY/gCMuGEacs8HWmAAyIZk3wE4MtbbkFp9TNlzBt54OMmps3hOgAVKNeXC6wAii6sA5JseELj5/sc3LMpwdXNNgALXRBXgw6PDdHjoxT+GgzQduMYbqt/2+mky6jNFGMVBaNUIIA7SZOBAhwOA0JbD81rqrdlHPM9iOTOtKdfUQgq1UmijnWSfBcaMioOu+iVw186rWQHXWNRaoLWrrhYOADv4IAAcaFtYhbuI7QM41HPz+n4OAEBLs/TUNLavsYJt3ptmn+yhijNoPnEc4lquBRiBYgbbQSOMQLDu4ynz0piJbWP3K+uObKXAgtiuq6VVvx1NhhwH3/7zu3R+dkbgWEV8OO7XCKKXafb4SKAYYxJpuoPRxKr+psQiDrpXmSvGlFvOHRAGyO2phWTyTJ8RSFyr+Amr80KjsWfp2wNP1XeHG1ZaDrYBaonzHamZ6neMg4C7ODBsgPx8ZfYL5+F5L28M0EQRDzKU50sr2jFDMSPMD9PEAwD44vQ0ffni2ABRr07NwiH3VjyEVYSdaQqNMQCeKDJydwuA0BmAALjwfpWdB1MSgF4bAGi23RiBE2e8jnsAAofpeApAHoCgMaK6GIBgduJzdvtIgPfhASnAB+lPX7xiCvCXxyg0M6V0A5nAKwNNkMoPAEXrDAIfahRW/jRtYgAAVdyGqVDOAOR8X1t/3vWOWGzm+/NFevPmx/TP80cCqXcL7x8ywj2N2DNQGoGcNva3BGJazqiNiHdSmrvPj7hu10UF4W/Hj4FkhTxAOwGQXzmn4eBtrB755dLqq5fcmK5s/5f/6ymtfkLcaMSf5GNYDFDiANrkZdOHjzFTz6ug53hB61iLpnJM19t0L2tAs95wLBusbT6jpEQkOVOKA5gWm0AfFT3C/Db2ODZHHAwE0xtsYNdWRJtwThMA9HGo961SrXN7VgSQXXEK1rPmp+u9657W75/KGPzXMgD11EUb0/6y3bfvevfuvz8FAMzPFOxF+dtORk+2C7SzyujwDUfNR2xkyb7Fp97FAMyZHB2viridc7Ri7+/bYr9mALBLd152elsbxPEG/7m+Vg0Absb7LrkSij5xHCuecO3XHO87M1TPFjWWbdz4WlVV9RVTPc4R+ZdM8a0YiMUv2I6vxGJN+46VX8pxBEAFAFqDlsVjG7CjF+AOt6jte75VrDZjg6EO+EVF33XBz8sA3AUAasCpGqYc474zKQAAMlDoAAAhSh/bbRsA2Nr2AgAqAyUR5V2t1fX9roW1pE50AWh25X3Gy96GpAIZ5XBuOmXN+24DAKUlFQ2A7aIWZlsMmnIguUFhQwAaEtvd4DSDuvKmNQOwjAFfcOqCGXKokzngudCAn9gGALa1/b4AYM0A7NKo2wYA6l4yqBwPW8QhPwYA3Gzf7SnQFvj2NwK8+j0EEmwDAO39VKXbtLJyBa0c4Ht12pqSjmqlQYtJ/V+nCWpcqr83qky5I7TM48UCuD6BDRTxmDMQfTYdMjXui+MxAUBoSgE8gpYGUz8v3zOwHg9Nb+7oAN8fEeDi9UCXRzqWM5JGfSsGwIqRAoxWa2qNETBxTb2cMezFHwQAflgMeN9/nBnj5frRgqJHAlc9Mo3YV1V3ljG1tIIOyRkYLvwrYCPf3xkN+jsCZAGATGFkKicADXMgwVwg8MHCDIBzrAEQRxLQG/UJBAyGYPaM0tj15KghNxz4d9DdMwBviPah5hcCIhRzsO/gEAEYUeXk3M8OwAC40rtC++zHtz9ZUYYPl8bw6vcJAIIVhBTPw+mEgMyYwOQgIUnQGGID9ud0POJ73t8idbLPaqINO+frFIAX63DfVHLgE0w8zuOldB/VP9Zumw6cAWtKIcMlqYHFOdJrpCoReM1bGdbhOaVD9k3rW7XxlFMtsmaMnQAA0N5DFXeduZilRozhqyqocQeZ57tWm9bRWutFAT0BQGfocIyJWejacJrXAO8iQAEAsP4w1VwsQV9fMN8A0I2nI6Zi/uW//8ZU2ONjq+o8RVEQAG3ze/6dbefVuFHEBAAg27w/YKBNGyyBbLKUlmSCPj7c8adVXQXoatWjRwdI/QWcNiRgNgNTb7Fg/wFkhKYjxjcAWfQrgD62hwMdGE8Ehx3wXXBjwhhdAkct9RN1S2bpYWHVaJFBAsbt9QOkCawaMJ5vPkfa62NaAAQfAAS3KszHw2U6ODxMX704TqfPn6cxi6WAIfdIxuDN3T2vpyrRLFKyWqXZusf5dHe/MKByBwA4RYo9NDhR3RdAv/dTFwB4RAbgOI1RDRsAYd/shvxd9QUAQNz//c0D5zmeG+/zzcvn6csvv8wA4POpMTKhNYl2ur+9Sff3D2Qqc/4DbESVZ5CMHVhSX9h4c0aqL2xg1EYAcJlQnGmVbpaTdHl5mb5990CN1rdXS2d+Tux4H75desLYUOFnTxH+XA1Zk6L2i53hqvZShlE9h2SHoBVKULDaSI8+UdOvq0CSfQN+MUFqTXN/sPbN+aZW38aaHl5KdqL2c3ZJIRUAUnZmNwDYBqDIXuRx7gCMMV8LM1PtyvWYsiCwObYBKikFmuMAAIIByMIz83leh5e/A4C599v8920agHEuRADwc4N/cQ1hn1a+7TYtwLYiIPs8X4xb+P9PBAB1PQCA2+7/OwC44abs/Ycull9jnLawU60/PA4OAGCMIzW+2wBA+kDZn3Q30AORmPKLMaCNbrH+uGT5BrMAQG2I4jttZGpdqwluerdfPwA4OlonTwFum9DR6W8zVG0OLt2PFpFaGhTfCIAjI0clDpRMOW+pJNockZ8OAEaD0LXQ1jt8uZiDayYxyEMANLRAK1NISaYwMWAOLG2AuKOk1MkN0KpFy4pBSEfRk48FANXO2PGLH/0mweL4XTbOjYVgu3bBLiuSmRZ+YGNHYQelvW08bjiKGzuD9RGbC4Nd15kkewKAtkC2BHvbcqphhBzkK96AA+BqY0+VKNc2DUB9IoDQNj+iCH1s27ZxY0a2fV51pcl2Of4fCwCKqSMD3QY6NN+znQmZAwSmFHqal6dK0D55qkqeB9UGZb2z3qY1GMef3rc7VTX3GP8jR7853ovOZ80kymf7eBIDEqmMsNtDAICDQXo+HaQXpy/SV6cHZMo8AzNlNEzrxTxdXF6m8/N3dMSPjw/Ti5cv0snRYTo+OkZCHgP/tLRqhmAK4TPqj8k0UTXRBYCiAAAiQGAA5sNGTCEBgJezPnW83l09UtMLqWUEDjx1XO3KACJUTEWVL4F5BAARaDgQiPMFfuAUjNuYUobnHjqwpvTlnNLqmmQTgHshkBaBBJpdCFKRBsgiAEyJtcrH/IQAlfMl6zEZEAYGYRTnZ6pr0GwSoARVEo5DT03ATzC73r2/JDPo8sMHarzhWqjaDLaTMQCnGQBEG+C5IeExHQgANCAMz00AZWYplENWCzYtLGPUSYTdtP7wwTsbQ87YYgSIkjPAnOlW21ytS8ueg04rCwrZVC4qT2CIYFNJL8spqgLqtONLIBJaZTrWUkit3YyxZSlyBohlR89T02t7JDBOTEC0ON/BxxpSUvH+c7DjcD2kgVNY2rrbxrYx4fh7fs5iMGSjct+y2qeNF7Ea6/muZUXtveob0w0aaKgOe372lozUVy9O05/+9KfUWwIMW6bZ/R2rOQ/GVixCmQe9vjP0/DkjcML2ROEHpJff3zGVVEzPfm/M8Z3Gpu03W+EZkMqbLJVYWpBk7GptsgrMbBcCiai6G5j0rJparLTpu9n38+WajLNHFuFYUsuWmoBeDRhMTNNLdAByZVWbDydjq948XBH4+uL5Ee0XUt3BIMRYZxXguwe2m6Ukg5kIXblVAvCGlGZoC+J++Du+3/isrDr6BGxeAKMDA0AJ7BPUNgbgqA9gEj/t+KNRj89nDMAeNwzwOyBVadTh77NkAO27mwcyPG8f7jmv//TqeXqNKsAHlsr/8uiAP8GlBmB4c3PF4hzYyOF9RiYFQHmLkAIIfxP9BzVG2k+sfwT1TfNw4WshAECc9/YupR++/z79/d0svT97ny4ebK7N8OSwA8HX6BKK32zEzb9kQM+Z13kDLfiSAvLawDvZk40rd2g46zgFfhlwx7htFK8z21ev25rTEUTn/M8bJmaPuMkYx37wMeKz5udQSm2rnjeWl3Z/ugtgZJlo/1j8tn1jNMzKRlNGLVKOG2pNFn1jpcDnGMDXZwP/SgYExmdkT0vfEYA+xjHmN1P/HQD8XCl0+8QC28fpr5MBmNcot7f7gGz7zNf6mPbYz46yDKV2Io9SKDX+d937owFAaW7KngTJMbvnfgBg1/PtYgb+khiA0VZmCZstWnm7+mTb91Eepf24TWZsI+apNnTr6uht15T0TrF72sReZ0BQ8Z18MhUXadjkHBdi99Kes1Nbs2uD6zMVo/2UPviYc7nWYuMwTZ6t+4GWnxs1pJuqw2oj+1EMQK1XYrQFBlZciLsYR10L2EYj7FEE5FMBQIFkbJcBdskLnAZ4k46ZB3+5uEhV3KMGSmtEOwcXqua2Aax258BvGxi5bHjV/l0AIJ6jpN0KHEMQGZiNgXGw76DM6SWu7aTzImjTNtEFDsT7bICpBGSbrNbNBXJ/ANAcba9a6TeWdkDnwtEBAKotwUAp7wxaVFlIDVAwcXU5zNRyig6na7RtOkAerEVx7nCdnxsAjO+hBSm2fTdBcNMR67I/1m6lfxUIxYC8Hk96FiwQTF3x5ldKn8ZjvRBoQdH1yBlThdG8U2kphnXQgHPKuzfHWw1wMlj3wDQCYrpv1lx1hwfFF3CNUR/VTfvp+WSYXr54kb4+PUinpy/SydTOnD/ck4F3fnFmxz0/SS9fvUqnJ8cEmKD6xaB7btUmwUjCBwAgGEZg1JGx4wwfY+ShFfx9tLGh+dazKqMCAG+XQy449ysDugBEWdEGA3iATSlFlrbG+8WCWGcYIOgQ8ykwEI2Fp9RzHxV+vnSbZKsH0jpEyqhXrQUAIiY0HNnYf9LaKv3kwB2DaojyG8NIO4GYn/hkZhuLWzhLRXokXn2U4wLjCGlsri337uwDASAAgAAs8PwI9AEGILX7YDzhc6P4Ab5DyjH6ZwoWIlhBI/TtaXp5+oxA0dsff2C/IUUZAB9S5QhEuBZb0eYyBmOuXgkQCMUkUMyGTE0DfusPqhAboOsAoDNi5Xjlnde6EpvWRYGjmYht7SpgFAx7aZNybqJQCAu1uNOnHWQHfAf9UdM+ZpaaBpT1r+azMsHnnvJe1hrrM334HqFIkWwNvkf/E2xdWNo8fkc1YjDHoo2wcWIgP4EarxYKgAYAIM69v7+lBtt6NSOT96vXr9LR8VFaPNymxXzB+QkGHQBAjAsQqFDkJTM687pk/QIWH/oRoBsAZZwvv4Q/kwGHAHz4c+UA0GJFABBzUpqMjXd2nTIKbDugH4Mk00irg8J1epzZe84c+BUQvXSGlYoCRH0eMHinE6t6DY1T/Hx+MKQWIJi8xuy7Y/XgGUAuvLMDDDAseC4AgEwNXjpT0QHwOJ7xXFb1t08ArwCAVlOcWqsE/iAJYFqAk4Fpr5pmH+ahrSs1AKj7CAB8f/uYzt6/JwAIcP9/vX6RXr1+lV5NB2T6AgAEcxuSDEj3vr29IQCIDRpKBoydAUjQ2Cq04iMmcxsAiPGmcUIG4HKRvv8wT//47rv07btZOr84Tx/mNg4WvbGNn1gVfEvhsQ3D8JF/yKn/e57fobCSz47uF1PUfL0q67Qx2WOxjZwV0PK+2rjRDfYFXPIG4o5MyFL1fr8GyMU78rN+GgAoBrsiGa2FEQC0DRkDP7lWM1b0uS6DquqZ8CkI5psuOjYAjBFsccu+wNCu1vgdALQW2nc87mrP+vv/CQBg1zvTV9nDtm0DAX9pAGBZD9oNTtR77yqkEYH8bW2n79rnYNMeNcG/wACUFID7Abvsuto7+iRc/7JmaTMOiwBgea/gn3TcNz/v/1gA8PB0PcwMwALm2G69OdvRsNTBdX9lAQyPCUyHLoOMI3mcqom5k60F51/FAMygwo4FeUMjxkEupQKTiwAGhQdwCGyJiocdGd5L4va5nZz6qtS7EPDGyZbbsRZH9oMwsD/G6LcBgBsAb9g1aAPcbPezPG0bg3Rb2kMcV0gliZpUGQAMlmDb8+la9THl9BoIbC9qgevYNXR8t5bIPjviuxiacfixrWoA0Bf1ogJo7U1ukgfEuxbzWN3WgFykpdrAQwpp24cAWVW5NwIjMrxbMn0bl93l2JfrbAaN9QIT7U0nNduZtzq3AfaHgkfs6cDkKmOyVC23hmqKY6vaqMYLALQaqBTDJC5SAoj0XGCqtX7CBkb8fiXtPAfi1j1LSUZAisD0ZLROr169TH96YVUyJ0NjehEAPHuf3p+/YwD94uXz9OrVK1b2lHYdrvN4d89gGkw4BMKHo0muRilQx8afA3MCtXw8YTRx3egNCfTdL80+zddDT81DgIzBZQwbAH9k83masTV1CSiynXL9IbHI8lh0BoQCuqZWoAGM7CMH9lDEQQ6AMegsEJEGYQYeK62RaKsM5PGquo2KjDiqAIgAFgFUGUvHGDmqKquUUjmeKqpwdvGB1VDfX144ADhKYwAL0AU7OUkHzkyakBU5SKOeAadgKuG5xqMBUwm/+uJFur+7S9/+4x/sB1TLZKDrFX6REgiAR1WAtUO+JnutByKjaWu5xpbE+eNYxP1GA7MjgIbrD8eL29HlqoAUbO/cbs4gcDB9uZo74GcbTsOeMev1wbobUxkxD63VLUVV/kmIQzN7kMc5g1MbL8DaAeQAsOL3zsxhaqoDdux7Z1YZYBVA/HXfizQ8sj0BMSDQtY0ie24AcEqDZTVTjB+AeQ4cs51W0ObD3+Zk5J0cDqkJ9//94QsDGK/PnZHndmloRTnuXStvzgIfVu2OICMrsSKV1wCx+eM9U2yt+IpX7SUwBh9vlWZL0y7W+ET7yW6VKquW3mp2QEC49avNibCZlf0fs5tod2qL+oIs4E/FYGqHP6acEgQHKxeg3ABFT0bpcIyqyAeg9Rmz0VMMyTYku89HjPtlABwBeAkA0/io/QXYZ447VfkdW9EjAH9ghvInAD4vCoQiIGgTpNrDjgKghB0+GPVM99M1CrU2AGhFijMAwPPz83T3cE8g95tXz9jfrw9H6ejoML08GKej42OeT+3WmyumfgPAxTNTksBttOaGgTGSa7BCGEU2xbVAfb2BBiDa44fLZfruH9+l/z6bpbOzs/RhOeU4mPVNq6+x7gWG9sZk/8g/5PSxXFzoaUysXYFiba9qf6ULcIuZCNYMYojEDdom+6/N/j21WX4uAHAzHmu2swLqPM4Vl2zI+zSLtKjaeLl+YAKzqrNtkKhYkKqFyw781gHADKy1ZH7tO3Zoe/9FDMBaQoNreYcPyzUiACv7xKkb7bFnCnCpet9stbZx2dauu59tV6bb0+zW5jNsv/5TioDEa0urs34/+UnWf4GuH07OMfgexWVKpfF2QkDbPczvcX8oP8JmO3CNaMTFztr2jJvWa+8oqmLMxcLgjvaoXjP2nYe/puNoM+inHr9kFWABfmrMGtSL4rTZ+UMqFrgjVWVFOcyNgSiqfkiZwvdyxH+NACAnEVMJLbBiO3jAib/HgFli5jllrKK+RsZLo90EVnQgLbsApq5B2cUAjM7kLsDNPcQnjfvaEOWx4+8XgVOLLDYNwjaD9VQAMIIzzXNlZOz1cpUgF5evX7q+b3lPB3o7jOjHAIBMK/NUPTBidrNl7WkbbU9xfex8dwOAcnxL+lx5620AYGxTnREd9bbFtuzIl+B6Y/zl1MLI+vPqgY2FyxZjFSOIi52eDX9jAOUBcWbo5vRcA1QyAwosM4FJOJdgg/TRcB3rya6xqccDsCbbimPbtF54jVD8QlU08TyqXonqrfx9PTMAMIGR0icACAbYn16gquwJU9Wgv/N4d+PFJT4w4Hzx8pQagQg2mao2sBSxu5sbAnWoJovjjsdTY+pV7Yke4HMiqOdzeZq1i++uh6ZJNkeKIQCW/pTjdOGMMqQKU3vP5318R+sbu17NqNyYZy0AYBxfhbFoqXywJ1rL2F+q5utDqmjSWaAfdUfVhwBaVAW3HjdRE8TYh2AgYYzaeEJ1SEubtIIv/J1/HxIouvhwlc7en6XL22sCgBghTPmbmFbj8cT/T/C0nwZkmwGgsCrFAADRr4fTIRlP0JPjOB4C0B2QaSi7Ddbah+srY9Tl4ieegjkvVW1ZrVhVkAMIAPtB5mglURFBeQPskC66yICijRsH3Nz8aI4CWI1VMod9aCkWljuAIzHeuL46MwvFKzLgtsD9LPVTazDBJwZKZhvkdzw8zMjAAgBoTBWbV2CqADiLaaIa5w1ghcVByn0sxQ1gXCmSEYuiAABkdVW/TwZeV8bMG42MAfbi2ZSA0B+/fMFxe3f5js+TmTaDA86vq/t7rxrtQTalR8qqMl8YGChxfzwX2GS3d3NjLaYB3/t+5oF6dpybNlbrh/opb/YG4FfzDscoHFKGQNaK8w3LsiNvgG6XUgZANwPgbNRinGM+gAHLVPYHFAyZJxSN1rPx58oBXBSNGUC50+xbBty9zB+OjcVngHzTnroW6GRsoNpkZNqe0ASMAOCYzGsAf87UHaIPR2kKjU4HAM1/sD55XA8bAOD97DGB4fjl6XH66uuv0lfHk3R4eEAAkPa7lwgAXl1dpru727Scz7yKszEv2RajcQbqkY6MzQKME9gTrjFkzZpWIDIiOL6R6r1apTcfVmQc/+3dIwHAi5kBf48BAJTd2yYWX/tDXb9HvajGMR+ZSvUUAJD23rU78ztR07LpY5qv1/4GG0D1DqmiNl8nXjmuZzj2qQDgZpzbLomy+TbdACDsDew65pfW32xHK83sjYwlaQI7AzBveHjKPfwX883s528ZAIx9v6/mX9uotHXNvtk13vadp/Vxetbsj7UAMvU5AgC53oYN8l3PQJscMgXNhklSo70IyCYQXd/FCSZ7gFntbdxhEPzgziJ2u142f98OAOb4GC7TFr3SriIondJmHVIFXeOr2567xJmyodRxVUZQ57ismHed5rRaHwQ6y6/R2Nc4bUv51TvUWZf1OI3v+rnmU36ujxx/ew+jPQ+kzYgAIJ18D4rbrmEHFxHwAkCYNkyDLdgyUDFBGXyLogmTgMbIx7ZrCHSL4O5A3KUBEHelQ+PvEtfdMGZR0wYBVc+LNHgqWw6snCm0aZC9vLU/g6oC1wMsGlo6LGIeUby+7DiWQVw0pvbsex6WzU2gStTOCO+vtN7K/ilw3nXPbRof8d11n66FrI2o2cX+spWwMCy7QJnG34OYdcMhBHMhWqUNh3H7zs0ucG4DwO1whDNg6/2xL/NumzGLRqnuz01Hd9lRhbo5AjqXSTGJ/PCNvt8w8GIo+g6jA2K6W5dBzePIKSCqTJXn1cCAQRW1sDFugCodj7BR0XBEArPLJhAYKcM0hkA8tXIcAASg5NfAgi2gDEQlPYMBh/YM2fFzhhv7wW0Kq426VqHaC0wfADtI4QQgMFtCMH+R+mnG6z0f96np982LQzJIBusFA86b22uCQXeP9yxgcfriWTo6PGL6LwJGjCcAAjdX11Zt83DKqrLHh4d83awluaFx52wjiu1D1N91g3oDBsD98YExrIYTYw3he7SPFxUpc7BUSLT7FZmBOMLMkVwVqv/aNLnkABZNUWc6OfPMAn0w2zZTsOP1o5ZNU8uvHCXAB38RowxMeLHl5YzY98Upl0i/ACbTWrP3BBADBtmHu/t0e3OTrh/uveqnpfZOUWAAWmjjEQErAIEM1NbOAEVqItKAAWqzqIn9XeNb4z1r660sdfLm+pr9zmcNG3lgqOE5UeyFrCIBgA7g5nnYN+AJgIMBY4VhiWMAMgDIZIXh8GHaKIBByE4KQCNwZojgyneGyym2fi7XqOK6SvcA6Nh+5tinwdgADqWk4rrQ9Qupx/wdvgo2Tbw4xd3tAwE3aNixSAYAMwK8Np8F2NqUx0afAdrDydhTo1UlzvqRgbIz0JTKzHPl96AYTai2jLnM75Mx6YaDBftXAOCXL0/S4cFBWs7ueJ4YxLMltOQW6Xb24EzOeUPbzmyZperh/Y4PDtMcKflXd9TKu7hC0Y1ZekQbUhOvZr47oNay7gsMEKvRfBTrKW0Oy1fJ60i1kdcF+NExVVZIYLQJ+MR4ZAquB5QrB6rRf9J5Uz8QzO1bGjbW2ciEj2MxAsxZm3G4InAGrT0wMk0L0BiInGfJvh/j7wAIXZvwcGCpwIUBaECdNoTna0vZPbudp4uLy3TzYIw+VGv/+utv0h+eI/X3KL2aWBEnMLLA/Lu+umRqOJjc6MfHx3s+x/GhaQWyOAuKGnlxEACZeH/O/36P8yRqZs5XkGhYEgD85z//mf5+/pjOzs/S2dwAwHly7YguJKwxmz/DLz83AKiq45UjOdiR+leA6/Z33JXhEs9qCya7fNN9WrRmXtm1NiVvmvfYzLCgrXDIHprCBrjbhMa6yg0L30DJGu4OBOrapVW+k6sAACAASURBVNp3lfKXiyfZugvcPbaDpB72ed9tx3xKO9p1P43BFaWQdr2L4uj4zJ8DAPxcYEXb88e4lP//FwOAJNnQhxMAqKe0ftvGROX6ukUDrwaE2t5/d/9+2vjpGr+lT7dn+tXFy+I7xHTfXWMztpXapVUrt7oQsR0Ct8qA8fg7F/loGl7ZEeEDlsnY3YYZr8lV55t2Zlv/tr1z7PN437ro1M85p/bpi5/rmA0AUAxA3TBqPOBv5vQVtk0NAMYHtR38ZoeruyIAaHZXqXO/XAAw7rDoPbVTl7XBGCS5yHooBhInsDmiAgq6gSNbkO2TDUOF+NQA4FMHar5c2NGLRkgTOo+HlkBgn8G5rQZGDQKxncXoqKsdV/evJ/xGWmgHAFi/V37nDgAQnKX4wc5lXgyZSttV/KPdmNX3R2AiR47zy8X2Y9/jnDoF+GMAwG39VV/PxrWC2iYFm/agYzeqjYqP6xgQ0hTNFoPOnqvZXgLj9N4KfFXsoQ0ALICHgI+iW8n2JCPLF6oMQBmwIAfMKtuB12xMPe14igGVweGBbQBkxpj3mxiDYrSBcWDXROBoYKEAQ/5dqR8OAKL9yDwT8BKAR1bTW64ZuN/ePxK4eZzPqO0H4AAA0bNxn6m/r45MIwoAEfS/AAAygHS9qMOjg3QwnRIARBowdKbubm/T4/0Dn/P5yTGLiAB8wPjL75W1fqwdweyCg2ApiOBRQQu1R6AEqauD6RED4sXAtKUyo1eAZw4wnbUp+0jWXAEBM7DjAIGKKxmDyrT4yjqFHXFZ0HJdACjRUcTzyxnXuRhnWhzxt6gNxf52YfQM9PShZ4T7G5NJY5DBNrX+mu8lgGO+sPUUACCOna167M+72ZwB/t0MmnJzMggBAEL7D/0LTTD8PJqMyRwa9lb2c2AFGdYrFJPop+kYxV+gQ2c75wALWdV1bSnJvWWPQNBPP/3E6qmcgQH40sYcABfaHwD4AXhlMLdapdHI/o4UX2s3A4LxIaOOfoOBfdHek/3INtL3VoQmp5J4e+ocMUZQhAaA98PKUmvF5OsNDLgwkNW0WvHTWHPSaVxnEX/1C6aD4ubFMhEIkx/KIUS7ZccMhn1W2wXI0h8Z0F0cxs3Al2MKts83AuL4t3EFlqI9nwDbQW/Ooi4nB8P0+vWr9IevXlp/Dm2sIlBHP6GKLgDji5srArmcf5yH5nthDmJcYKxA6/Pk4JAagGcX1+ni/Dx9uLXKuQ9ejRrn26e8B2yYUqNpP1kcIM4zG3O29tp8RT9HP6JISTTbp1Qz72atFHtuVUjxgWQC+nUsNrgjjLEIicaymRvboI4BUr0G+4sbExB9TZY2NhYMAFSKvWkArq1d6er1CAACkJyOMBfGSQDgZGjVxCHNYOPA7hIBwPPzCwKA+HzxfJq+/uZrSjcIAIQdBwB4d3+fHm6vOV9RDRj9vVjOCPydPjsmAxH9hrkOm48+Xy2wMYSqq7b+AADEWFv7xvVsCYmGVfrpJhEA/O+zh3RxfpHezUyrddE/8OGwnfmitvvkn78SALDN76jfPcZJu9olAuYcJzuLH5YrRgCwgN/b4wrNo8hKtllva1cvLSwbzNct2ilPq29aB5uPeY6SoABjWTIl+D6/EQCwLr7SFY+1AT1dG427xo6+r+PTp8aC+9zncwCANr53aG75w8RUY/PT/r0A4LbiOvbInwYAdvVBxA+2td02AFDrXdv59XhsO2afPtM9AADa8U0AsKZURwCQG4k6vmN85AzJEKg27N8Ti5z8DgBWDEAa9wBQqdPpdHrjwsGUMH0EoDYWwODwFgfRjqp3kBhItXS6UgXq6kKbE6Vj4n1GBmBtYPUMbBftbIMJhB136SG636QdcFUFrHcbxASUcSwpaFpcizZefPeGYaj0zvYy6NIc7AAAn16da7sB7ErV2ACekLIDHcWcihlYpwFYrd8xAoJ1Clpbe9RgkY3/TeepUXBD4ES101rGQzm/7by255AIfxGJLtpz0Thrp1rOZWZa182+hyNthtOAk/zsVS5JN0NDjp+DMwitKq3I+J4CWcqNnNmnYgyeUlhT6JVuxFQUpesCFENSpIMabB/Ymqjp56COgX2xcI2q1VllRMp2qhCFxKz9eKswa8ezmixThW0+jlQZz5klei+CiAD0UBwDzopnLcZqtGh3MQHLjq+3pwNiOJ6acTXjEVpjc2hYGXByt1ixqu7FxTlTuBADIp33yyNjij2bWuooqoAh0L+++ZDubu+YisGiEAcIFE1bDoEmtP9ub+/S/f0dwaLTk2fp9evXaTIaebUoZ7xQi2uYes7aYgVPaGsR0DLRePTPaHxozMKDIzbRuqrGrfFLRp+nBzFQ9/UgM6YCA1LHma30Y4NhiWuJwDgFRgZClaBFQHDcyTYnxtejCuCug7pYJZa2IzAbjN3mrImeARAZyHIbAqCGDECEWg4AMtXv/sGrl3puLMDowTAdHRykg4PDlBZW1fd4ZAAvgBAAFEiJNK05aMgN0mRs/SAtRwwQpHavlih+MkgPd/fpxx9+SN/+7R/UfNT6o/EsxmcWt9Ya49Vbdfxw7Iw2Ba9+HIG0YC/rXWhpOeoYMtB87USfccOA1/IUW++7BdIZF8t044AXgEA+S35wB5rdnpV2d6aAtDOz3bGJSo0dgIc+TgE0ksXm79HHmIedcebvisUljIGIT1zHzR4ZM5Ac32gffZ2x4jGWes3jfOccQCDm18EkMZUfTEAU9RkPzK4A+AGwcz83bbjb+wfObxS5IJPSnxf3xPh4dnBAYAkA8vX1Tfrp/DpdXl6mD3dzq54rANZTYncGrkGrrf3YekEyO1zsZCmMor9J46e+np0XNgKC1jSAadl/04TcvG9ch+JYrP+eg9sAAFJVEoDauO8AoK8HAAABCva9WMjAtFcPvIgRgNqiBTggQM9NBk/hgtYn+v3sdpEuLi7S1d09mYlfPj9gCvAfTo9oj19Mx2Ryo6owgNs7VAG+vk53N9dWHXy9Sicnx+no+NAAG1YvH5WK5Si4AADQqwFjfnETxefFfGVFPt7f9NIPP/yY/vLuNp2fnaefHgcGAA4m1kxZMqDNe/kMf9vDX9l2l71TgDsYgLvTmptAV/0s+wTHT2mljwEAI/M1z7Mq44Jd2fI3PX/RvtWGhK9Zvs7rurW/znWUttQBRPeDcgaOr+dam2WfNA6Zkh404Z/SVvHYNmDtadf6VABnM3Zot2ebT9UKAO6aF4FRHe/zc6UCx/aNADHH1VYWrVUhl7+w7/O1AYB5DDaYgGB+Y2NMa0yJR2z93T5/BVTBf9jOBNye6fWpAGCXHYnMwy7SBdolFrtsjLCaed+CtbCGQZD4aayPe+z/xHYrZVDtKprn9UZHuYdXqRdesicAaMSJsjH41Pmf25spyJDGsCf6zTEA09ELagDWKHEUYVYQr2M0mW3UbFJTcVwbQ8l2mPQpRoGLQ1ZtbhrIfxcAWE/INkejBgAJIAUNQJuY9j5dACAOiLuKmRHkzKEsRiznt9ZbbGn/fRa+XRqADc22jr5p3KdlwYptKGC0frY2AJCBV2CMxXPqfijOe7ulqoEHXWtfAJB96MFFc0w0A5s2HRnda6uTqHRRf3ztoAhIioue5h3nkQCKysBLO233GKhTLpvtl4FssL9ysOyVQgPgxsA1pAmJ1acAH88hVh1BAAd0DAgTYGaab7URJ4CHJcTlCZh65QFJBu9c00dOsBiCTBfwIDGCgbJldj9j2hG488BfTDd8TyBQu49gP4WU3Z4zADPTz9sEganNd4MkUGQiAqQrB9wDVOzHe8qNMw9VFEepdAIYJJ5/O1+my8sP6e3bt+m7775Lw+HaqoaeTAwwGpk+FMzR4yO04M4JABpzqZ+GE6tyCZAAKYcAhC4vLgkqIMA9OTqmBhVSnNGmAIIAKB1MvPrkOjGFDOmdBiy5phtAp+EojSdHZKCths7MqpxEjV8AKNB0k8RE1keUpqBLINgaUUC8MrciuOB6eoHJFtcupYTauBCwXLQbbZ4q8AkFDWLVbdlfaRnJYXHgywIdY0Mq5c7AR0u1FONLVXgB3OAZV/0RgZzbR08JHQ05NmG/sLE0HU8I8ELrEccfOtsHGmG5KimB6xUBpJxSSswKkw2aXxCmM+bqj9//kP7+3/+dvv8OVYJtLdZ8YXERgexyoH2eFaasA2frWdbZ4zV8hQfzTZt/BECi/IZkDCIoHP5P4C+vd9a/YhWu+kMCGwAAyQR0cFXzAlIcmM+A7PVeApXxDNK2surTGAfWHrDxdGT7BtCgRaTlR/ajgywIKQhQ+vxfONsxaiHb2OwGAPmtquA6c1JVqNFvrO48XLLfDkaJACCKvwC4JWC4XKW72ZLMMBW/eCT7E2OusHIwv08OpukP3/whHU6n6f7uPp1d2Ty/mVuFYFXjrQHtev3Itrkq1hB9QlufPIU7F6AoLF4LFK39NtfGCJLHYLy54ZRPROo3+s+1cOOGoT1HYYFr3TS7XK1zlRZSlh7og9k3SGOv7jv26tlIkSTg7sWLkPoLxvS0t+bPgxGYt0NWB2aquGsk5sB3MOH4Or9bcvPm/PqGryQA8OsTq/b98mBCew5AkczgmytWBp/d39Hmovo3AcLpyFI2sTEVi3Q4AxkAIMd3KJ5DxvZ6wvl58TBKb978mP7r7W169+5dejcb8fmg3cp52yKm/lTQa2twtgvoqAdi9fu+ACBUcm1WPvVTWN1PPTOOu65zo+9f5sR+YFTWwZLPUaVrbwMM6vkHe4T1QetGDuRdq1bzHAx6ZXjRB6OUCdaCAgDaOwVJBIGAXGfs7wq0/1UAYG2nNvtjvzbvHgPtI6tt3auv8bkBwKfOz6eOa/nl0Z52g4CfBwC0e1kbx1TgrCEdAEAd81sCACFV0vrpql67Z6dvy+DjulIBdrsAwI2xCS16bZAFMli9ZmxoQsqS55TgPZDK8M6/A4DOAExeBZj6MmCeVGwyocNy4usFC6lE8dOGoisAtp1ud8K849QRElWvx2WbVp8CNRqFCkGKTIy4yO3S/NtlNHcBgKz6pxRgiFNXDEAZS4lQ58XZA92csAbgD0FvVRWqtHuzKrOq6O05nxuHMXWtg7q8qz3yhbZoxDDwzQBo+wSVw63rNYBHUoMtdbP+aLnOrJHKsc+Aazgx73Q0mHzlAKuOix2kfmF2+jit/14YfiFlKoAc+zIAN5Byv59k7zVuBSzpaaNmCEGOlgIZXKjF9HRmHBhPEZAi0Cg2hV+c5xFMKOAVuoAAWK6aWlLSorEmO8yFxwW+EEBqaOB5tcJY7IHMuTJGBOQhYFd1T9w7/9+1yEoVV3tmOKgxdbQGIuVI8B1dy0TPqbbl8ztQmQFmaQT6QQAooi3MVWSdsdJWLa1tjoKhFx0W/R/91KCpr4xJBOYR5tXVwyK9f3+WvnvzJr358U2CWP3Lly/T6+OpMVd6qPw6YgobAsbzs/fp+uY6jSZW1XcwtoWXgvXTKdmE79+9S7OHOX/HP4CDk5GlLCPgxPXAJGIxDU+3zFXi9XzoaxaN8AByaEwSzddsV8KusAIGfafflc6J8/UdAJd4XFk/HChycdsNLTKkdyJlNKmwA1L2UIhkExAgcOdAnunKlc0qKwBiQCR+zgBe4v+uNafU5FyAogegFOmxPaZu89gVirdYkQomPxBQMqbfYDIlAIsUaks3NvuCIi0oDnAAcG/QT4dISUU/Y8xDm6znwNHIig+klQFzmstKiR0NDwig/e2//pb+/vdv0+X5ZaPIhjFs+7m6L3J6OU4A7ZHdYeNBaeo9Lx6CdzFmgH/CumDpvsaoy2PdtRHxXBzXfiLbdolA1D7SAhSD6sHTZq9XaM95uutZXyzArGL6r5i+pXCI9ZdVbdYGhWkb6nkMmMIHTDKmJnsVYDBu8V5IJeU4pOYnNqgKc5B/17UESAXPmZqjsq0hA4r9Iw3eXJbWAmkA+phn6HekHB8eQIsOhcZMJ/H+cZ61QKm96anPlJQgIwKAFKrTHnhRmCk1Dq8fHqkF+rAw5qaK96jbtq37rUBOBeC0na/zrO1t7JRhUmRRGgB8mPM2l6sAPRdzaAMTi6XdCj61GWRnaGLjhBp/DgCiKIhpoxnAjurqmIcH7J9hmvQW2wHAvjMZB1Zl98Oj2e+zqyvO09enJ+mrr75K3zw/oDbr64NROj45SUfjAfsZqb+QcJg9GFsXRX1YAATVgCspA1u/mpslAlzQ32QcL61wCADAt2/epv94e5vO3r9PPz32TVu2N7KNvx0B5N5+osDXTwT86i77pQOA8Xm3zY24xtn/dwNSNQDYNpzRx9pcq+8R5zylBVgsyD7akFCRqyJvETJUHAA0/9MLolUabT3XclX1dN2hABZNTd6OKbn3nz9mvvtKs/c92g/8ZTAA9WxPz+Da//XpU1TMus8NANZ+txXF04a8pajbMd0MQLzRbgKRA9VbXt/88F1bB7vna9stapuwaSPEztsOcMm+twF2+2gctj/b096pfQwUALjL/sR71/Y8An/xOBEvdjM82zs2AoA4Ikv1+MZt13B4ynq3/4z61x9pfjbwn4Pn68HIGIA1ABiBhfoRBWD1g4MQA+JGpwaUuK1D6zLP8dx/BQC4T6c+BQDE8688sIznoX1qABDTWgFCrPITzU1xoMGkaAKAu3budw2tzwUAxoU3asdpIaoXZh2TU56rYiMcoC6e3by2GUKlztLIK+3Ti6Q0mAaBOYlAWQCWXT+wUF3LSAB4oV5XDsqGQ1yq8IoFyH6url/3Q54rtZhuBgCbRSLIJMtOFrSIzPEXwCVwk85brphVqPFkxXjxCRWW0c6jgL286JIV17wfgBLeL1bCleirPxcCBvVFBvCUiuvnqx3ys7tBkOZe+d4BBzG1Qh/bDqD/cyBQQWUEziOgGMcJ/+8pt7maawBvFUBZWzpI4PPUAMYeU2njR/MSgJ4AfPu+jLF6ASQAUDn6YjqR6eNAFM9bGeDAOqDLVbqerdLbtz+lv3//fXq4fyBAAADwi+OpBai9BatDTsdWDfb92U/p5uYmTQ6sKMdgbEwpgnujEYNLMEDmD3MW/5CWFAAIfJBKCkBhPPTqvaHAhLWtpV4iBdje2oBgpLxpvjYaLFeDt3aEVlAMejLwEzTk+P4ZnCvtb9p1NufACotjTLZ9Pjfgbr6akbGIJ4Q9qDeQBPgBsNr2f4CJuC/GAQAZFM2wFy+SFmbvDby097Egi797NVRooxAAGwzSs5Nn6fTLL03U3wEmzCMAugjoWQwELFgww8D8Q6qvA4CoRooPiGn4vu9i7nleOPDST+N0e3dLABCp4/c3Dw1Apke9vyICn6ApiLRuB8CVfi/7AGAkArLSttN7qy/kLxiLDWLw6j9niLldUUGQvJG3tuIq6HecB8U0amAmaOAt0m0ywI6plQTBxBRoOuwAAMUktvFcGNxmi2ycdgGAYKqQjesAYElh8zd0eyImTWbAVBt80Z8RAMj282I1CnSgQSc7hJ8HE9N3szE+Tw+Pc763Uq2VZg5gEscYY3eYpoMRmaOHkynbDQAgGGUoIsLq7rX0wxaNprbgui37q0sDzdavsqlUX8/mhfs3FaNWdrQwoq3d0W9axzFOtSGhdX5XES67xmZwJwBwNHSgfaRqxAYAAggE4+9w6Np7EQAEI3BkDMLMAARw2B+kRTJG9NVsRXt7fnVNBvTr58fp62++SREARBGnw/GATM2H+1tqAIIBSHvrRXkQAMHOw05E3W6l7mvegUlMO+NVtJECjM/F45gs8j+/MQbg2wdUSzYAMGa4RN/+40EWluFtLAOf+ss+ACD9QaUAP/mGn8YAjLf7dwCAXFu3zGl91wUAaj0r15BWoDGxSgqwiqjZG+freoaSNhq07uVUu888HrpiUM6ZrTphnzouPy8DsCurNvtIHSnAGm+/RACQ66skOHZoAXYBgGavYzGQ3QBgFzhpbfl5AED5/082L7vmZzZw24uAFEZt+xPs2lBoa6Nd5+z1rj5O98FYcL19AMCChyCDbNM+b5vn8Tn4f3++3y4AOHlGABAf7mwzWDHnnIGsG826Y9oAwDggciU3Vb/LKY7VsEE1vi0ppm0AlXWip4Y4gBCJgLGTtYNVD9Z9B2R9XmyHVgfJU7aWSE+PzAZnFNWBQQ0AQlsLu2lFA7HpoObiK/5gCqT2fZ99JljbxI7nKSU0HicDguMi8LL01EBbgMNuvbeHGF26loo96HcxK5ppphZYa1EX6GTMo5L6w4DDU9kArCAgAtihYMlSGQw44LhHIB80S6jRhB3zKqXdjncgcqMYhlOaOwDAJnCJ9jADJoddjr20uxCAINAYM111kEZJ1QgtRRDHob3BCGAgS0o1dOuM/TOihlhhCejvFDw3ZXvu9GNcqTgF2zPMfUunNfadgXzYiXPgRiyjFh0+9g/19grbJhtn39HL/V4xXskU9mcoBl99W5hEdo8CdDKoDszH6Izqu+gMbgsgInswgxwB0OP8VlXZtaVu5nEbUvU5Xnwc5UDdvy9aZ6U9WQxB3/s4m7uWGDTjAACcfbixgO3tjwQGjkaD9PLli/T65IAMsMOBFYuYjIdM6/3p7U+sJjk9OuQcSONe7kswzi4urlhMZLlYM/UX1X/JTBMw4RsPo/6I5/f7KDyB8NbebbEy4GG2guadaQHig6rAtpiIEu2pwqE6q3ZYI/scr29AnX1QZILzEdprZOVZ0QnYU2rp+ToDlhP+LuBLzy9dPhbCYHqctzGrwZojwL+v7Hxps4Ui6VmzzbTWZDe8+IUPpJya79pf9fjK1ZRlpzwFIg0HZGqdfvElC6/0wLyEPXMtMlVlRMov+vsQ1UiRiohKvSw2gIIh6NO5/T5yEB9Jr7RR0DIbpuVjSn//9u/pu//+jlpiKBBD/TAHuHIVanfUwfCz+WSp/gVQNKZtW9GfmHpWa79oTmt8RxjdNKoKI4wdz2Igy7ToGWNyhlTmxSKdowr2fJ5uWXgCAKD1H3x6gkRhfbD+NAaBiuxkbUMPDAHV4GMBKoA1GxcA2Dj+fP1CqrYYm3w8H5/aUDB7YyzPaHtyddloI1zPE8eLcSOARLFqZg6SFWhzK69XBACtf+Tn6L2llQqbjuNhCwAAAggnUBYafpcOWvZFAnOvtsm5vQPjvGEQPXAz5jQc980P7lPsnt6zWTymFP2J7M3Na+0LUnX5TQIAhyjyQSamSUUgBRjzjlWB+4N0OLH1VQzAIwCCHQAg/R8vVnP5sGbV3fPLK47jFyeH6Zs//CF988yqr59OB+n46CgdH4wJ2N7fXlMDcPZ4Ty3Y+cKqBw8H43Ty7FmagBnMjT8bsBkAVKAtaZo0JBN67htKl49jriP/8dMjCwK9uTXtQMwzmm2q39pn3zZt6dryp88M+Gys3y2Mxeh37uLxbD77Lx8A3NUvu2ID2kaft2LUyB5l9lCo4m73s/XAJBV8E4d+YhNwLAxA+QN2o98CAFi3e1c/taUA7wQANVA7AJZfOwAY5yH9Gs8tQLtsAwDr+HFXEfMCcoXYtKPAIf2DXBixSQDo1gCsLc6mVm3b/Cw+lGMyOzJcVSStLZ75LEDeVqO++0s9X+eRT1gX4jzK0imlDPnWdep3ANB6wPAOMACnz9cDVLULWkttndS1PxIZgK2d65NJA7PWfOtK/c1OR0uK6i8FAGxzkGAgGBjvAADz+7kWEAJHAK9tACDvo/TUIDZvC2ltiLZPxl0AYJsxikCmwKC2xQx/iwCXDbQCIkdHUkChUrIK4OQOrDsVphlnhRgajmgA+higevEEtpWfSxaAHF9vJ7FcdS1gzwo8xD4xwMaCEfyN1/R2zwGKi63HgIyaXaGBiwZVmT2Roi1GHp5pPDDtIOyo4rnHI+hAjdLBFKlfw3TAOTpIE2fSIXWaYuPUhhq6Fks/9VZWRAXXwfFiulhhixIgZIfemQGZOccUYa9C622HY8WoyO3rqX+NPuFxhQXIY0MacXNkljZhAOsBRhuAF8dafI6Gk+C/5I2JqN3YYJM0A3MD4JrWrW0OIGhiO7CIBlIErZ3IoiGTb06AooyrwtTlOPLvMvDh5zVS3lueE4AExv7SAYo5WFCPj+mn86v0Hmm91x/SweFhenE4Saenp+nVydSYf4MVmWTQrgLwhzRhAIEAAAEgpZF27KHZN0hnZ5fp/PycIR8BwIMjLqTzuRUZYCooCk4EABB9gecHmPY4R+rYPN3PLNXWilss0xKpwZirAg+kTeUMX7VXdmAcccPvanPaHwfmxHha+u8GEKEIQFNnrrSzA3RBXyTPWcxxkP9jsYm1GITSHrMiHoXVrO+1I6s+d0cvO4/29zZ7y8VXGyAOAPZGw3R0fJROXrwikDsc26bcerkw4MEvPwaoD+aR2wcAgGDVjZ0x1k8z2oWRV6nF+iyAE+14/eEu/fWvf01nP53Z8/nYH/VNY04SHUUDygHAlp1Wmw8l5T7ORzmdqGhswGRh3IkdzPfbWK5MOy9/KgDwfrnmuLgCk6kCAG2embbn5jpk11Tqb9SqMQDNG9iLtrBYDlNk7UkERa8HE2e2+vvEdSmI7NeOZg6wBZB5ap5SzaX9Km1SBBSYP7H6uwHypn2X7YwDjrm4mqq3+3Fck4LO3cJfiHXlfaOxpO/5plblU+hdGo53Tp/21Ptqg9c2kZS+ZJuaPD8D382Oj3OS48LX3ppZod/ld9Ln6JD0yGvTNpmSEOzFPsN8g68jBiCYrliHmQKMjcShbTIcT63wxhQp+INB2gYAkgHoTNObRZ9ajO/PL2iXT48P0jd/+Cb94flhOjo6SqeTYTo4PEjHE9O8BAPw9uYmPd7fWfGXuxvqiT47OWXxEEgzWJt5EYdQeIjjxdsAGzKsFu0bNgAAz87O05/fPzIV+MebJefV3FPeo8b3LqBpYyq3/WFHoNedSth+9VoyRlp/tS3K6bJ7PWQ86JcPAOZxduPlCwAAIABJREFUriyaMN93gX8217oBQK4RlCqImrhWLCsCgJzvzgiM9/ytAoBdcVTb8HsKAKjzayZgfb/fAUBrqV8bALip2+nA+S7mZMVke7KZ+7lP2KVF6Bvx29aYhl2RjjQ3putCY9vR0oZv5guI1pEa+63Tp/expz93U36O6zMGsRTgl2tLzbD8+kZFl0CZ7gKOJGovJgAAqZgC12zsUm2llHXW68ipVcpcDLpWCYCHpXO4R+6ORM38q1Ns2hrrYzqxiymU2W4eyOE4OIRZTUOOlwOCG1oCYls6wGTBaEkbjBpuBjS4YcvUYdcKywFMBWZUcwHfRjBt22CKTL6y429acHnH33eIzeGHaHTzs8EuUMALj5oBqI2XGKhYAFccL163xZITjPSdocxoGwadCK92SyfHizG06SFY8AFWkFHCrYKngCIHArxaI6/ljBoLrIxhoyALTrmCEoGHUV9TwU0GQMXUQ7GFfp9i7wBwjg4m6RCpW9Nhmk4PqAU0gqYbK/1BkWthDhgZo700WruWn48zgDpcAH0s4b2N6afdWp/vkUkZWH+2eFpw39xxMYcQ4ru8pnbmVP0tpyAX9pbeuTgvIX0zB5sOtKoIg0SlI6BKYLYwSeM8sbEETTXtQPv4AlsspnpnQWoFrv3CBvMHlH0QG7QRDiwBhCGodmAp3I/9HkBAXMcYOhrryzxvlOIaA9gCWlkRBPwutu0CrJ3lgtU/ka57eXnOVM7F/JGMlC+ODtPz0+dkAE4PpmnUW6aDg2maDKx68Hc/fkcGyfhgSo0pMj9RCMH1/M7OzphiNhiMmTKIMYfxiJRg3A8OJZl/PasyPBhNOe7vHhbp7u4ufbh9cE0yMPcWaZ4RibCzylRHzRVjJtUemlKBm/qHcbxYgFs7Skg5jp9i4wTkFY1Ju7al41oF4yU3XjiGKokFS8ksRlTzXD8RGMXv4zrBeR+AbVw/9jfv5/YYm0YAZo+fn6QvvvgiTQ8PbZdubSm4Q6+GPSZpd5imqEaKlGBWJbUqwPgMWHwAYJ49swBA4Kpg/L1/c57OL85Z9Rmp4+gPfA4mEy+qYCk1sCvsn4ZEgTHNGuuCL1BR9gHXgx+AdwVYgQ/WROkGqp8MgLLfNrRrquJYD96w7+7uCWjfjw953qxvDNSEZEtqKhbgVkBZnFfAQshkFBAH5nMA1DDO8dwAlG0dsGrpGl+rIYo4rBOKAHEMeDEQAboxULY3K5pZ1h/+vpK4qCQAiJEBHHQ/oAZEZPOUih2P03doa2oyBnseAUKbP+brZeb5lvS4GmCzDbfmxp6Y+o1J6L/gOTDOBBLEYxo2L2htpjAPazZl2z00t9q+a2weVg4KU9WrKqSa28awx5wapjE0GTPwh5R8FAMZpuOxVd89GCy54TYlYx9aqZaKP1jbOo1+x/dgquL3h2Wf1ZjPLq5pdyeTUfryyy/TH1+dWBXgyYAbOCgqgs/84Z5zaTZ/4E/IOYD5/OLZczKHUSUc7QtbpnGm+RsBQFgk26ABk3qZ7lYTPsd//vTIVOBvLxbc8Fn2bX6BKWrt0bHRLPsQpYBaNJs3+6X4+dkebK0m2tXr5e9dqed2hKQp4m82P3d92oLSXeL4O6/Z0pxlLux+pqe0WWQAbQCsG9lX8sPKvDC/RsCy3TnLyOQAvLkO5nWH/rRJZVhra1Og2myo1tl6nYztqf5oAgJPI0Js9s/TuaG7+riOM7vADcXdjXU1U8tLHNx1P/ZvCxOQ/sMO5tiud2i1p0EDUHZXUhJFTqGKQ/NGWnMDfp/7cwOxgwGoIiBF+qfSON/FnGst8Li5cVsz2Dbnf4lnm++0mwGI47swiWwTtnQk/ZOO98yxzI6Gbsvk2KdvPucxWne7x3lzjhdMoqQCxzlWz7cGFuVxZ06dDpf+nwr6xXbNAGDv8FV+9WbjlTQ7abE1jLAHAnVVy4oP0ehLVqmrd4rz/Ph4ALCxEAQHu20gfQz4x4VrhyFRqkQuDuA7qKg2iI8YgTUAqNSdXBUwpMbhvJoxmY938CwHaHsCgF1Amgx5dCxyupenmdqi7FXlqpRmAchd1X7L9b2fGwy+YiQVJKwpml3SeeOOVlwoc1VYAZD+rOU93PFoaLy5E1JV9zQgrzAKIghYVzfSgosqknKwBPgRUMxsrgLmyrBE4EPVSNUCvcWCgdnB2IozHB+NGRA8O5ykk+OTdIK0oONjpiAxBVDzyXO6wCCJAVsEAG2n0cB+ji3Xsmt1cKvqiDpGC0UpelFmWWkvS6FkOwQmQgTWuOiJHcyUV0/1yoEffoe76Bpy2VE1raO4aMY5rdS9OM+ku6ZzyHpyILqunmWG0cZ4dEJrp1PzoGiaWNCOlo2MwgXZY64JSaaaVYQVAFgbZWszaGF5KqH/jiqfTOFbGahyd39L8ApTBIDfl8dHFI1/cTgiI3AyWFohj36fQOF33/+DVUMnB9N0eHiYRuMpGSuwT9B8uri4sO/HBzzP9AGHaXY/Sw8P9+lxsfCqmIccd/3BhEDMT+8v083Ndbq6g7begim/eP6FD2g5TtmRcYC0XxV/yO1QObLRKbBrNB1LBfcbAKB2CEPg2hjnvuNo1XqXGQirNValERj7v7FOVluGnQxrf8F6/eGGGfU5DVQZTsZkcp6+fMl+UAozAEAyhb0QxyGKD4AB3E9kBI583sMuABAUQ0OExsfHOVP9zt5ekFG0QGGB+/u0XpgWIjTimBruDExIDdgkKO1N21zFWXDA2+yHAEDew1mKACYje81u0NzhznZ72Syyg5REXOfs4dEAkIEVl3nM4wHVe1FcBSmuONc0KLl2+ztFxnUEACOYhfnKc1yjUQzJJZiUuP7AtC57/jO53mrt95Q20QaSmnMzAGpsuob2bHOI9bc4HuvjtJkW13S9bxmfzgwkk3mTpa9+aPOXOA6qXXcFRFHHONq2GAa1Bfdi3KstkHquNaLLZ9N16vEXAT/02S4A0NaFsmGF+0lvNwKAGD/jkYqBABDsp+MJ/jbeAAChAYh5CQAQHxWrQhEnzOOH5YDFWM4urgjAAQB88eJF+l9fPEunpy8yADjBeOj30+LRgD8wn5G2D1sNph40WcEUPJpC2sHlF5arwvwf+Mag/NB1L4GVu8D61++nu+WY9//L+3n64Ycf0rcXS9r7ec82eLQ+hmSA2K3FPvwOADbbZcdv3drmduI+aXv7sCV3XWdTIskBwABAmUEswDLtivvvSgGWH5vttxsaFf/YBgBy/lbM0F0AYG0TOgHqvXvllwcAGnliOxi8jQlIP/I3CgDmtPQdxXRifBLXvF3SAv9qAHAVNTtaxnT9vPX82LWl8DsAWBr1dwAw6LV17XTVmhFtuzJdtjcGyLv0Z0K3NKjqMowAZvYFAD8W/OP6twsAFFjljLj1EEFYSXmpU4JL6nRhCDD4FwDoN5SouhhX/ZWndGnB3KJXQEeiYvwBoIs7TmIu4FhqTilwrlNGq6qnMbiw/zerInbtduXqvJ5qmh0GtZ+KdgTGH5+3an/tqG8g/nhOntsMXLNxJxnBKjvyp/eXwDtzvtBqzpSLImBthrd6MLE3wCiKC3DUDGTAVgV6cLAIDAHkmc0YVwrgY1XWkaUEnRxN06tXr9LLZ0fc+X8xHZNdg/MZaHv1P4j5N5gTYmDkNDUxAYUgFq2f0gblhbPGVFUlXMfmarC6L6rYZgZNASUBCDGltUrJ1PomACwXE3AgMhdT0A5ySFOLmlucq7h2v+hw4W+W3g2JebWLHD4hVQKF5fk6MLGROmr9CuCE78ciD6YJp09cQAQggAnI45d4FmhLioHYBDMFVspvAZMOTLI5+xeMNb9/glbdKo1QIGA6TV+eHqXDw6P04qCfAUAW8hgOmDr23XffkdkBBiA05vCT4wbskvk8vX1/xu8PD46ZgjYaThio3t89mvj8AlWFx2k0OeI597Ne+vDhMp1f3hBIelhYuvwShs7tZQw+ZHvzRok3VtQ7tcDC9E/rvw/EoqztsNud2j5sgAJ1lXC3mz1nNqAIg4093+DQ+KqqZtd276lrStkEcIBD0y9JUxDMzYP0+vXr9Pr1q9QfGfAEIALvNFpZEQIw/wCo4ScZmQ40IDURzEDaD7DUllYY5eL8Mv345k16uDGtyvnMUruh+YimeX4w4XUEFAFwtHctiB/uryIN6oaeUgU7FnuAFhjTYKxhvGmDJxeLqbQuM1gjBrYDcTO30+ezGZ/7BgAFgGbMZwY6YpZ4AOvad7RPbotZUCVvBBlzWjYSqcENex3sHP8ODibmn4qF6H79AjSqCWrmfGMsVtqAdbPlTa8duUvxHtZPzU20ruvWtn1XFb1OADBszuW1tbKVZghMTkNzOyE12aUTrG8cEIVlDsVhujSd6/mne9dZDW0AAkH2aqdf/m0NAGqcjrw6t6X+DtJwZIxRAO74eTSFtuYoHfVX3FDBxgsYgFmjU34a7AgquLu8BsYzgLefzsHmvkyT0Ti9evky/eHlMwKBp1Pb2JkOzCYCAMS4h4+A+Tybz7ghNPB5Yazf4r/B7rOKOwqf8e9iYBlLEIA63vFhPaZ9/9v7Rfrxxx/SX94/pru7+/S4spTiDHBnyYK8ytl/WhiAua87bELzz9soAxxAe11l23hvu4DGdZefuuumn8oAzOM2jMenriW7ntHm+vb22xcAVLEyPaMAAwCA3Ej08VUYzrZC7AIA8zv4OIr9sQnyNZn48f1/qwBg7uNfCQMQ86aR3bGHhBXGRCcDMMfdttEuDcA2ALANo8gAYFVUxfz65uam/d6Mc+MYjJtfZew21+VcLDD7o9uLe0hretdc3pXyvcuK/k8BAOUftNn1aE/0/988A7B/9HpdL4aNgS8dl4YOUtGM8CKRnWvRtgIfT3UUolZFLgISdm55vUojzybOp9LD9wcAxSwSACgtoi4AEAsX2xvZcXCUPfVHAEEBQpyV5KlR2ZC4E1009Kr3rQIJMH7MuS2aPHJ2pc2k4IJsDV+YdwGglAP2qr2bLA/3FRmkeKBWU/4DI5BHV5p/bQBgHfREwLVO3dMAjYaSx7vhF1Cj43L7I6msZfyUAKyFvUhgUZG9nBYPMJ0BFQFAjlsA2QDplgsCMsvlzMaFFy1QqhYCETj2EA2HVtg3p8/JFJqOR0z5NLFypChZcCtgU6lpmtsAJBv9JCClAawV4A6Bm8C5OiWLAfJGmm1Vrdp1FWvGj64lpgGvVTHpGBh6ap40ufQs0fDE3TwknQgsy33qACDBXy/igOfBM4hgKFtBkiBTeJsbDHZfzdM1YZJcxCIGwA5+Ko1YzD/ez4vPMLzx+ZXbljpmpart0odPBOrZh/2lBaK9HsfDF88Pqd338tBSxw4nYIiNUm+1TJcfPqQ3P/7I6wL4Y2rZ0WEGAJFO9sObn9hMx0fP0umLUzIBAQhdXd2kN2/epPlyzYB0ODxI88U8Xd8vqWGFFOD7+7v0uDQAC0wp2lx/7tr2AgAkOzYziJtLR9wQ0iIORmZ2/ev0sj0BQDkGOfBqAQDNBigVuMmAa5ND2CcAa45PS5u3NakJAOYUTTDYACwcHaZXL1+lkxcnBAShEYpzqfnX76dJz4DAA1QHRj8vZzwPmmVgHhEAhGZZb2gB/t++TZcXFymh+ivG5gIAwjzN5mZqTw+G7G8xlQQA4jkbqbRK+fUXq6vI1m0CkEIAICULnDGHlPYyLzGPyoYEgTlpZvrfH2Cvev10sZin2eNjulp7RVwx9iqpAgFAudiL65FGADD6Brm6dyjeE99FxWwAABoQ6ONcTH/XOdwYZ3ld04ZSNb6qBpPsgj2b0pk32SkbG1/u57T9XeCYbG0EPmstxDhfuzZ149/rgF3n5+s4AIjfWanWU1Tr42pGdZ35EJspgqSbmknbJU7U/9nO50Cv+IixDdoAQGoDEoAHc7bHebMNABSTx/wTqyb8uO6TAQgAEOxrAYDfvDhhNffnE2i4HqQDVP0BkOKAH+YSqgaD/WcSHANKPGS7BhbxaJSmI4CVkAxpAoAAIAEgPkKbGc+RJpR4EAD4X+8eCADO0pRFmJTirsyO0i8eUv4bAcC2lN+uMdtlq38HAOv4aDsDUO3IDXgWxZHmtgMwlUQOmNTbUoDLwJWtawf5dgX0v2YAEG1Qb+h0pdK2jWOlANe+Fn3pXxgD8HMDgGo7AH/WZibRk+2hZ+B0zX/583WmSlu7WezUDgC2g398uurWNRTXzTxlf+b4tCmpVL/P7wBgM2Nwl73QXPnNA4C945d1Ug/HVk0vryfEII/johnRapxaKvy2sf62LcQNw+Yix1kMut4hbGHE6fy2XeGNZ94lVlmfUO9cYWcVGj4yQs5IQyuZRl5hyGzsSIP5IiBQ9xHwoveq3y/fX9UeKwc4MPcQfJEBiMqsKM4QCzYIcGNV5pI2k/8vMfkAqLYFAttSgMuiZoBq3eeN4GVowEwENtvGl4nWB506BVwdEURkanWNh3ohJVMwp5b7ePdAtg748DtSg7iDRNZd2ZVvPL9XwY0OtQBuAk8InKlptWRqpTEEV9RigUM1GVg10NPDCVOQnh0epGfPTtKz46N0cABwxwKAsT8nAmoD6rSQlDRgglRe/VLaUGJIZqBNwLQC5Kq4TwnoxKoxoAvMN7tvYdYRcIPIvqcHGyBWimvwPcP17RlwXTHuAjBZFQ+JfWeAlAAXAFSmp4Jxj1Q/Vn1eJQKFi4rZKCYeigrw+WMVvABON69fxskSIEHQtBLArA15MhEj2Or3LwBRk0EKB8eK4SD1bECgB32ElDQEil89MwDw9HCUDpEmPrIUUYjFo7ojgk2Md6QAI2A9PD4yRsq6l6D/98Obt/z7s2en6fWr12k8nvJ4AIDn5xcJxUeoYbUekaH6OF8zcL29f2BAKVH5TYenjHq9m5zd1kU6+0NiZGqhqcEQPzD3Rbsj1bWuABjlR/OBVYbR5r7RElKgNtlWH+dVx/7GPKztjD2rvSfmL+bxq1enZPweTKw/xn1LT0SxgTFkAvy1oQE4AkNzYNViAfDh+rgG+v8//u9/UDcsrZEqCzsyZyrg/AFARkrHU6uQbkWDoBVqqaFi/KkNooQHnkepsrVtLvagbKBEcEvXyeuhT4y8RogFKgCQKcCrdLvqkwl1vR5yfj36elQz3bEBk4swqYAPgNHs7RTmbdsY2QQSzJ4BAKR2JFOMUVzBK6yHHEkBbm0pevWaY9IfzbHdtS5GP6ZzXFcbfvXYzW5Frb0avMBdzrOuYQFRkczg88mOyvZJ47iSVKC9D2ArNH9jwLoPANgJ6nSwJ/Gsu9+tueEjABDamgAwx253BQBC648bLr1lKwNwpCLoCUVCsKFq42XWG5GZ/f7yjtp7g8GIUh//6+VzaoCSAYjrjm3cCwBEG7FK7wIahKN0cnScm4HrmYqdJStWMgYzMQTECMDBALR5s0oPaUIN17+fLdP333+f/uvtozG609T8Dwe6o06m3bAAgDFQbfhwT9AC3LZuNO5XdfrecUPHYPklAYBd47k1rtqT1PC5GYCwfWgzbZigOr1puzpjXH4yNEapyex20zO1sja6v1T7GuhLc3jHAvA1N47UNr9mALCNzR3ySXYOCwGAdGeqcZHX2T3Hy86buR3f2DjydXobcMkNemr5t2+2dNpzl0fB96wn59rvyvTi72KgsjhNiQfFXOW5vi7UYF2dwRPXofhMtt41AcA2yQvrg3Z/tKzhzUyjTv8ptNe2uVz3e3293xmAzbmh9vodADx+uW46qh2pJAC15Fxgwilnj6l+pXrtPgYkHrPPAtwY3FsAQE7QHWS/XRNFiPve79ECAMJRjMwdAkI7AMDsSFepR0gJRv8A9KEDK2Ak94VStYyBhyBdbYogUoAcwD9qA4GFQcp+0xkuOwhNB9gWlSIyGxeZjWCGKS77tZwWpq7gKxcZqVKD67FTA4CZWdRSbc5Ape4dl83gqOiwbWgx5hSo5vWys+3AL5iR+NSVjEs1QwWATbF49LOlrQqQWBCogjYSd/5XlsrXXzjzJyVquz0/AQBo7C38RIDANqYoPCoB27NoDZZWIThW0kBUnytI47gKVZAjcEfOVAS63C6sIKIPYM2BtjLv3CGU1h2+DyA3F98IDCJlIBRdiVWvY+Ac2X8GGFpwKgZfTsEGsOHVaw3Ys/mjKrINUM534OLzmCMRnFCNdwfIo9i+2H/NOWPjQbbUjinLcwFO9Fw+v30AsjolAEDXegMACAD41dGEASSqAB8dHaejkYnWf7i6oPbb/d0dAePBeGSpo8eH/Pnw8GjacBcfaBdenL6iBt1wNCHQd3trqWfgmODZUO0Xv98/LMgcuX+c0zYt1qaNhn4XeBznahcQUc9/MSK7dk7LWrUfANi11nwOAHCftat2IDUWChC/6aqhrcDuA8D37Nkx04Exj8Hsmwxhv/vpZDwkuAcmIJ4DxQJY9dmBqNnjPS98fHyU/v73b9Of/9+fyQRcr4wBKMkBFfXAeVYkyDYw0LoEzPtNgEpMXwx79oU7xF0OLOeW9KOcec5x4qnzWRTeDVKu8q2iLA5APPp9AACCVXi1GrCYAYAMtml4AG4ara0YjdleA6lYkbwCAPV95zjxNGEWewL4Iu1Q1xhc+4ZfjxXW7fOUcVEXkdH5GyDgnsBeDTrG6zRtWwWsb/GbbL1oShVoHHcBgGL66bh6/ZRtzPauyjT4FACw0ZchzZsAXEsfNX3C4v/g3QCIw472+8aEHY+sovWY62gvHZFpPU5HgxXZreOBSSUoBRiMfXyGA2PuYrxgHM7SkEDbxdUDAUBUZz48OEx/evk8ffPN1+l0auA9AEDOofmjVWNH4ZvZjAAg7Pkfvv6GP6lPSWbggt8vZg9cY0ZpyRRgfeAfYcPmwfvzsTflc3x7vko//vhj+s8f79PN7W26r1KAY5va/9sZgN3AdJfftSsFWHduD2GfMtc23+Hj/sIx38Fwf+oVd8UrXdfbGcf4iZ8bANR9AQDCj0JmCpiwWStXGVhrFC1b7gUA7teHu8bJLohjV8/sjgt2XaH+fhu4GY9tZhc4UzwfsPu99gEAZYef+g5tx6O/9gEAaz/wUwBAPIcBfT8PAKhMoGxtnBke3z8Ce7FX2ufi9tTeNkA72+gAkAqg2jWPd9mDXaPo9xTg0tO/LQ3AY1QBbtP/Cii6g0VxkBUgysVhP8KyxIW0a2cWO/nN+0qjyTSbsqPoO8h6jJJSVfL4G5PkqUy/8H61U9149krDboVgCg6DA0Lys7GzGs+DxsEG+ECCilWVze/lrDix4wQs4nuJrKsaL4LIfJ760C9Vv0O+d2D60c1r0RDRsfEa0vWJLD+enx2l7nSmOHRwPJkiysDz4h5twysyiRT46JnAKMBHVW9r6nm3Y9U0lbGqa2PRJvNwE+1EIChwVf2gwKMZnJVUiwhkZcH6XH3PgFqCVc4AxHMMCJKByeOpwmsDiMFYwHyeDPsMIKAbaH8fWhGH8TANIRbuHYN5zGBs5SncDkhFQIzAY0gBxvHYy4ODJ8cCAJsYAwYkWiAFABDn59RvX9zAkBNQh59a6HQ9tQPOjKDY0jcA1PbQ0rT/Nxdcpf7VIFwElgsDtgCiKUgeZGcgFHXhmPL7lf/bM7bNX12jAJdNR9POCwBgrbG4oY0DJgqA3DUDP2hEoejH4WBF5h+KgLD4x3jIgPTu5ipdXFyyOiq+J/sXgSrTeQfp+vo2/fT2p3R9d8vznh1ZSjnaEwDgw9zsbK8/JuByd4+U3/t0dX3PgHSOscHx6ZqGHTvNXQBgPQ8BAOp6dDTdDggYrAHAfTcc6rma142KAZgD20paYkPXTUWw9tzw0LjO47u6fnA/rBhI3zRAX5yeptdffMHCP5i/SOljyuEwsUr4hEyfAVMFMd/HXl19MXskgAg9wL/85S/p//zfP7MKNKQCG+uga4MikJNjj59Yj9gPSKkJLK+6v7TBUf+9dkg5hlrsJdZBbULgGrKV6h+l2s491fZ6ZQDIbRqxeE0GAGtGOTZQFgurWsyqutZRmakS1l+9X3xPtoXrAtq72bxdeDI6GID4Hs8vZn1sg/i++L80jDrXHfcb9N5qq1rbTud3A+pNv6IruC42ta7Wvj1UkHMcJSX4TG635MdIy5jjXWvMFuaH1uvIMO1qq/qd9g20lU2w/fwmAMhKwCjmAYZfAADBAMTv02HPJBUAEA76adpfcH6iGjAYeiO330McD/kV2G5WAx7Tfl5ezynPMJsZoPfNq5P01Vdfp5eHPWdyOwC4NM0/2uX5ghtXuM8f/vhHygXgg5R+VAu+u79Ls/s7biCimA/9EXcF0b44f+l9MnMA8B+Xq/TDjz+kv761jZ271dh8jlCkxwL65njJ80na1x3zfH+t765e3xyXXWO76wptf//Ya+y77nTO909lZO3Q/tZ9dwEHT9UAlPdiPq5XycbGckAyOR89joD/Z/6drTt1L8Jv2K8Pfl4AUP6L2m2/Z+oeaW2AzIYPEuM6xTsbrNkue1zao20DOaeOBv9kF0i077zZ9h6RAZizBjLT2xiAtlwoM2e3PFf29QkAWjydNSeZ+rudASjmX/1+IBYU/zts6sM2BgDQ2s2fu9Igr+1AxB32as8tOATni2+U7rrWrr79LQGAbXO49mHVXr8zAB0AjLowGvBm5M2C1A0oBxBaa9Ls6jKa8e8bA3WH2HU9ocTcWK2bACAClfhp0wJsHOAT73MY+sb7eSCiFFcAgE0GoKXoRip8DHTL4LVd9/XKAEAaObD4ADw57Z59wvv5rlEAartScbsclzYAMOq6bQsC4/jYcK7DTmmb473xNwZdK3vPFl2nRh+rEpmnrcXvBBio2MrHGFKCrH7RqDXEgK4N/POiL3KOeKqnYNcBXRYd9wDcDg1AbwUwZtDVGYBDpFdAE2zoC+nS5gNyWqndk1YM/gWkIYUQAcZoNLBqn2JCSoTdi8soWFulnmvRObAG5s+/AAAgAElEQVTlKboW0JVUXP7uCyQAQAGH6gtU5ZRD2ADjfIHNaXpF5a3hINSOwkYAkudxYDnkNOVmMEfHw5u4ZsGK2h+1J+N4MhAzCgNvpqI0AMDgoGM8FwmF5maLXbOkPOd+9rEgAKbMMWcC9y1gRCo4Uj+V8nsApskAjrm9KFM9AeL1EhmhZAFCFJ5FElbp7vaBGoH3jw/p+PgkPTs6oZ2Zz5cMUB8dAEQRBPTv7b1Vj4X2HwAYaTJuY9ZGoL62/0yvD+M+MgCjXfzcACAAC845am9itAuQ1oZWcZniM2oeC9BZ75XmZiMpsqhisZHG+3sVWwRUmKcvX7xIX375JcEA3PtgNCTj83jcI7g/7VlKuADAg4kVnwJjCMfhUwOASuOK7ZtTaJKnePmGlJgdjbUz/rLnRloNAGoc1AzA7Oy7zxEBQJyTAcD1kID0TPOkBQDEJkCepWtLPRq4aHFcd9r+r7+V8doOAKIaMNfGyo9RG8tmCBjrum+98ZX9gFC0S3/bBqa36uK2yCSU9+pg/IcgLd53FwBomsXYMHJZh2pjRNeq7cBTAMDOsehfcP0NzL+Skt0EG9qBwybTcRcACOYtAb8+in8M0qQ3N/Y9JRi2A4AA9C6uZhkABGD/9atn6asvv0yvjgYE+E/GI9oNVAPnxtsyUYMVAT6KOX39zTdkfmNzgNWxrz+k25vb9HB/Q3uNjUKOuYHZOzH2sXEDgBAAIOz8dx/WVgTk7YJM4dulMbozAyUXT4tyHgFQdwCwq28+JwDY5rO3+Za7xonW1H2Oq4/5VACwax7s/Sz/ZgCQsYgDLxh7UQueGRPu8DADBD6p4zwxg8Ns4/9MAHBXP9asv+59xJ8XAKzX5V3P3TZn4rvUAGDNpipKVvunAWefwIkhsCUmiWPA3+cEALUZGSXPIgAYiQocv1XH7VODoGGrQvGWNpzkY+LWtj78NQOA28DN7I+3EJu2YTu/A4Ama9VLRy/WSHGohaIRGtXOauyIyLyjUQiARSMQfgJDYpvxERAIR8g8GXNc+3VqSkj9jNpt+dohYNk2QPYxhNEAyAjKrKnoBwLEmgFI5zSwKvAcqnKZHf+6aqWDgHJuewlC70gpKU+q92HHCgCoHIU6UNlwxCtGki3SzdRq2zWpGB3SVwhp4uym6veuv23t+5Z027woOMNyH2dOOyptx9bgTRy2EfzLwHfLA8dAQwFdvFebJhTT7Bzo5DjIaUqbxUfijhpS8LkTNvGqxwtLDQawYCm1PWoFzR8eDSgcj62K68BSmMSMVAoafme/enEMpIQ3WHRiDOaAWxptHlgwOFlyPDZAO0+dYzCBCpDSiPFxkRc4id1W9iKmgqmP4s++i5Hi+SNzVNV+awaN7R4GFt7AqBFtQTUD+xamVkPDJOwIxjGktOHa0Rdjqn3eYZ7Ze+gjRlweR850HjrTZAxWCgBAF4OD5gmrSTtAbBsHZssJGI68anRakVHyANYIBOVXKwKEBwfHDDgfH+bpcfaY5gtjni5WVj0Sx7N67BImeJlFipUSEttmX9bfPra2a0NDfbmrGMUGk0ppqRkAVBXgAgzG56rXQm1QPEVkuw0ArN8dALcc2iYAaEzeQ7AAJ5N0AtCBKb/LBgB4NDHQD+skAjP0BwDA//f//jNdX12x32i7wUkDuOTrJxiAsul8V0hOOPi0fV3enTrVsJ++TkRGLO1O5cDl9d6zE1C1FJ/b1OP4u1sZID1zTomkH1DkgXPLNyxqAnuc+zElNBcVq6rbqk3EEBEDcD0Ym3/UFxPQWqm2UW1jKAKv+fuOFN9aj5d24AnpwG2AY5vtKc9pzHKt03Gtx7W0YVPb8Vzt11kV+N4kLJoM52LXmqNKr7QPA1Bnmn3eZJbG9onHdPl7bI8awPX1CeMpMgCh6Ydxg58E/AbQ3kTVX2METnq2MXM4NA2+ycCejwxCACXUS+unVX+cHh7u0+X1Ip1fnKebuwfa8S9eHKWvvvoqvTpCUa+DdDJx6p5vQIHJuoQOcOpT8/WPf/xjOjk+SYNhj1p+t9cfqPU5u70lULhazN2Ptz6Ff4HNrMfl0qoBpwmv98+rlH784cf0X28f0sXlZbpfmh2Z+8Zcnp++Aa35kv3Plo2ATwf94hhRBklL1kXLZmyci1vtV8e5u9akfzcAKKBhVwyzLXj2haJht9SvdXynInSY54xBgClzo9FaStJDkooxZveKxcPMDrjGZ9Wwm/P3Y1PFd0Ec23v0czMAt/k+3IgKG94qEsR2bGPJ0xa1MyBrhmfu7xZ/um0stNnPXWO/HnP7AoBtqcqRadd1310AIO1aAAR3FQGxjAAxEE0bvM0faer7VRlGexiAhi8ciI56n51zM0il7OoTfb/HY+17qcZxHytV8JSbdY3FXe1k/hQwjyYRatu9dc3fPAMwHZ6uh2N3ZqOIaE6ts2aMO6o0VN66sfx7bRgi4NLWGbsWr3iOFhakANKp9PRDMAIbA6TSfttA5CtH5SnP0PYOmnC7AECslHRGxYirDD3aU6nYXc+kezBwAVAAFo/6oQPwq5+5K2BtAGAtej91O+r4DDrqvUIBETph1e9df9tlKCRCXYJUG4HSY2sLVjfYRSx20V0lsFFRsGOHtQYAyeb0NEjNE/zUch2DkW1OgRyo3PehOqzeMzKpAACyLSae2uYNuF6bViBmKPSAkMYJYM6ezRw2GsyVz2BVQ3Xgj/Jg2LENqloCBs3x81RPTxFkf4Z0lpiyy3ZQtUwV4Aii9/a9HtyrJFeAdt3e9WKAari2AKh4gV0P86wt/aVmla59J7t7/BkQu5nO4A5EAABjurwC5/q6AFgVlOq74rSVql95HPSbAS4YWTgeACCKf0yH/XR4eEQtKpzziIq8YO65XpTaAGAS2SyuBYrULRbv8MDSQEIEu8b8mD0uWCRCxVEWSwSOON7ur+IoSjXZBQDW7xzbpd4l1ndNINTGbdQji9eAS73ts2FTkQuLWaICDOnTAMBt60i7be0oAuLzHpYdEg6FAVgAQAB/x6j02QIATsQ47iMFcUhbAADw//6fP6ebm2sCgDZB3H66pVKAp/cAkNyVfhrbOduRra2/+WWRhnCmar2DK61bBwCVAnyDFOD5jAAgmM5zeaa+/gGwIVCFDREWE2reu8GQC5XnaxF52pSGaLiKgPg6PphYarHmPzb1tqS4xvFh9sqeKwcD9caHV3Fva9bYL23ra5w/bZqAmwBgbKTmxlPXO1E6IgdRtrFjfllTy1YM9NrW1evjxwCAsf1iO9UAYNtxdRvEDTscL5u0DQAEAELNv9E4HQ4FAFoK8NEIAOGIACA+0AKMACBSyGF/b+7XLMJ0cXWdAUAUAQEAiPmNIl98fklDOJMV1XkBAKJgk8l8rJkC/Hh/wyq+q8eHdHd/TyYw7VzYSYNNmBOgXabH1TgtFvP0w82ADMA//3BHBuDN3IDHjwUA9wX/yL7ei0X9dADwiSbpSYd/rkB7V3Db9VD7BuQ7rx/0m+1eRZrGB16WhuA49MwcjCfKiQh4cTud4zS3B8gQ+K0BgPtsfMb+2wUAqh/4U8BelUK+4ev6hv4mk605oj43AMjxwfnsRcQaa2LRkte4/NwAoO6bwaCOKsC6P7PVPeXXWsaJEFl7PK+mjc29rg3nTl92R6aziCD1fIeK5lM+n8su1ffc19485VnrYz8XAKjrZl+2BVT/HQAUA/Dw2Xo8nZJFwNQ+F3HftyNr7TUuEhLO3qMam1KPdjkBEvVG2g+ZRqhQ5tUM0ZnbRKObk7LsMO1jqHe1g1LTtKOTAQ859ANL35UGIDRg3CNrXFrgSj3R+l41LhssD/CU+vsUAHObsS8GsZkC02bQGkCZv0UX43BX+3U6OC1jB+0oMKZM7iYQuGG4wnVI766ZJhVw2pXym41KAAbjTk5XPygVPJ9fvVcM4MjMC4LrEawSwwVtEMHQNCyVGAWyYB4TfOf88Gq3Ym1mDn6JOOk8LIMGYNDG0A5JDqoEoAenHcBXrN5JNzJfvgnMQEswftqWN9iCDGyHg/FeZfaWM+NYKABlc8WtA/D4DHHs1uO42DLphTjwl8dB+451FwMw31eMy1yNRTkyFMHkYQQKxLh0IFBSBwByJ+MJxeVR/OXZ0SFTe28+XKXbuzumg1k6Q5EIIMjnrC6AF+h3AXoRiOU7L2zXHik8+EgjUg5oAS2FKBU9yLY5rbEpoDazjFoYxo3zPYDG37RBEp3dNlbtPjZHgCUAc7a1MxRQZKd2IOLvBbjx3cYdEhbxWeRoGhuiCQBG4N8AopUBgC+fp1evX6dnh8dkHh2CVTSZpOOxMQFR/RdagUf++6AP5pE54AAiVqtB+ttf/5r+9//+DysCUgcOPk+ltasxp3VIUgddCkwf6xgu8gwvwD/aR9Uls+ZOZgAawHafrAjNw6rPjZcIAOLZB+BWOACoIiA2l5r9hR1/vqvPs20AIO2ZUtqkjbgDAOScCW2t9Z3jOGjcanzIvm9scLQEDvVmbOt8k6ZgxXje3HwwBro9bwX+ZYCv+RC2uVGqZQPk04YHAUCm1Ld/lGJVNjjc1inQ8XVlmz/XnJ+uzVSngPtBSmGPjJvYxhwHoa107RoAxPiA/UT1day/APQwP5H6i80VMgCpAbik9AZS9DEvJwNrJ9MQHKTh0DZqIKmA57h77KX3Z+/Tu4trXveLlycs+vPyGAzfg/T8YGxFFlRcwcfraDQxO3B0zJ+4N5jc0P4Es3u1sOJNy4d785mqBp2tLJX4EdW0F4v07maY/vnPf6b/fHPPivFXCwMAF76xEtdpay//S/YDdjOB97HLu44p6/jm+r/r3M/5PdTMzK58eoqTxuOTrrV3CvAO5GEHAKj5o/US5aFovxoAYMkWy8CO5/z+WgDAfYoDbhs/ik1k3yGNFX2TGqCzMlvlszMWFbElEFgamSgtjvTmRk8ZC2UDrl2bd9dcqcdqJidsAQC1xtRrI9fXSsM73l/30roZU4BhSbnuOxAtADCvEWHtb3snye/EuD2P4cb652ukN1wX0Ab8RB/GYYo3c7t0rYtPA/rqq6y92NSufvvY7z/Wz3vK/X4HAJ/SWnbsPn5S+7g3Znavd3y6nh4cEAC0HfP9NBliuqMWwmjEclpjCGbbJ7UvpFt2AeVQ0uFfzLnzv0R643yRkjMClcq4bcfLDOYTDW9L60XjV7Tm7EAwiqxn5Jj6ziUEoAHe4SdAnhqIcnZVZAbYhPCAhp3VI7BCJz5o/6n9dw2ftglWA3+4BgbGtk8bALhhkEJqzs5dyHByBnNqYC4E2s1xVlI660Wp/p1BSggU4r30TnRtA6NvIyCrHK86oKrbIe7AdTl4uocAGl3D0lVtoIiRh0AmMkV7QxsXEUDHfOFYdGAc/cmUUAfO+aUz/uy4VeqDUVNV4zXtusqx7wAA8zO7j6GdvZ7Ux/0A2yEu42sXAJgBCKWS5xTiUhyntjV8pyoA1xzhHIxaiyEVP86PPC/U3xUjMwO3HRpoBGBbCuionZRqza6I861KtaYp4QaCKEOmFzgeDRgYIiBFAHg0nbD/bq+v2c9g71kKd/2+Dpi7mQID0Iq3FC1H3jNo9hjggA0is0cNYCPvUGrMtdsOAdv9tdkzXQPFYHi/DoMTU6CtD/cLNGuHut7IqAFApLxyvoQd1zbQWKm/fJYngH8ck1lculT3rl87a+6tLLX35avTBEaQAMCD/oDMIKQGAniY9C29H1pkKO6D1ERuJPjf03pIBiAAQAT2G3Y6OKiaI2w7pXqJiSegsIondwYuHf26zH5yNwBIsMgLWUnr73ZlTKcIALKfpAebfCMjbHyYHW0CgBh16L9SfMurpGd/pVS+tTlqD4wUYLLOh8bM0pZEDKjaXplBSvBxNhxqrXd1cYCgERuBgq41tTFmHezvkp5oe84s39DQMN3UaxIAiEyMDP556vUuAFD3pV3xX6Qhti0FeGN9p11yQK1ijufNQjdksb2jvdU4kJ1ln3rRJ/wfVYAxzwQAqpovqrALAMQ8BQMQqcI1ADjuLzhe+gk/NwHA+1k/XV5epneX19RUfX16yPn+8miSpgdTVvumdu/AAEM+EyuETy3lmLq+I9oWMGOR8st3WDxwE2j5+GCbSFVmjADAB1QFXy4zAPiXn2bp4uI8XS9RBGSVwFTkWub9VGyebfoV/2Y/u9xhDvb+8y8NANz7wVsOfBLgV5//LwAAI9DbBQBKazg+noEqPfojAERMmuaXnQL8OQDARhdVAODGOh/W0XoNjeMi2/kKAKz9mTZX81MBwIaf1yJJFd+pCwCUPa3HR/N3Kza0LU5Um2gjB8s513UHAJWKTjsd/fstPmOMQ3IqKKSPatmsgBtI2zJmSDXepXJ/IwD4KbZi17m/A4CbTPIc3/8PZgDuKi7XNW64pgNTGp6+XiOggHMagZ/NxWkTOGNQ5wyN2sHNIEV2zJs7Zbp+rtbasZOms/ppYKLF9w/c6TQdKjABzQGNGoR66QJude+CPXURxoTmuwlkaTiem06QHCRIGDF1lwBE2DELQCCBnAz6FIPYCjL5dbIzvWMnss24RgNogEXNbipB7j6gX23Ucx9vqXgWg5qud2kLtGM6LM5rC3K6+rY9kNhkOdTjyDzrAq7hOqp+3DnRdoyPms3UBjrg2rXWI5guTAEHANjvsQJ0eV48owPPrAtSKu5yzjBQMxAmA1G+cLk0WgGlclVoB7Q1RjpeODMoq+/j7BdAWV9CAJzt8Nlc0EKb8a+cnl4YCHneVOBeHFtqV/SXjs8glF46PJCCxDzuQwDF8/aQEohzrvy/mXqtHUh9H3cQI+MV/RmZHAg6EYCCQY2f4wHSPZdeKTIxXVef1hRmsK2gBwUHHY56o8AJiod4Nd5oqwKoH3eeeH1AI2Irtgj/y4bVGodZe6XDRtQB3zbAqdVx7hynXvxAVaXX8w0HNF4vayAp1dyB2VKcZDcTJK5HqoLd9niY173VjKD+y+fP0ldff5VOjg696qgDgGMDAP9/9t5ESY4jyRK0OPMECIBdZM3I/v+/7Mj2dFf1bB+zPawukgAP3ATyjGvlqeozV1c3c/eITIAgiRShgJnh4W5uh5rqs6dPUW1UihDMwDiapyWApjm0xrSKMAIbpgC/QTVosr2suQC2ZJ5FAIV4c5jnXhNT2KSUEhjyUMPn+XkE1nlgwX3MtDDXdoCwNvDscrNLNze36Qquv5MqmFiVYO7A29VGUhzxgyq9eW9ppf36MdP5DmZskblhqZdbS6GHBqACI1PV3LRblfZJGU8DALNTGvpDpCkMGPd2I2vo5oOPfkaP18rkWqFMRtyfZd8sjBveIQY40ZblfcuKfRAElCoVLGxk9gKf5aI5kYFK9h33K5uf8SCUB6sKwDcMabazOdizohf2XtkjC8yZ5n2aVHf211gAEON6MtMq3AQAUZVbGIFLLQIiGp1IlUy3CgAulHGz3en8ud3OBXB7+eqdaK6enx6nP//5v6UvHyxFA/DsSJm+p4sjPaCYKiA4Xx7L74v5XNY51iV8YhSNE+bJ7a38vl1dyXUzWwI5bXsyVU3XrTIHX1xM07Nnz9L//vFaUpIvdngeGLYEAAmgI8Bu/Nycoga7OCqVd09DEf2Igp+r8+FuDJp9W0UG4L7fkzV3D6xBFrEaen4fqCLf7TAA9Y6UxpD2ykGJ/gBwEZuKeMYkRfSThiMOQLnL/CsDxPT5ht5j+PO7jv94ALvfB7H7FKSoau9AIKtvbuRxZNEIp7Ut9vYDMADvAwAsZpCFxnIfvQsA6BmAGpcN+2MyaxnPWIAlGuYVAJDxEr5XTc1141Ma7w/FpPsMAP5BAcADJ5SQEQAAHn/5tTAAZVKbQJBSvNtFQDoBL4NtS00TUCukrrXADPNbW+g8xJCDoYyLpnEEZxLc3lxdi8MN5wYaZ7mao/OL+5g33nkZ3lS6V4hWDPomMCNK9xKDxpN9UObB/jNPLIMQxkjzTq047BJwNKmVCGboZIsDCRFeqZhLUd5mAysBbxHs8+31Du8hfVJ790MAwNac6WHYRAAwtiFqvfnPfbtqzpgP1vld0WlwgdgYR26MJkMJBOUzGYz6AB3vjpBC5sEcAcZM52QLAFMNDrS3xTCzQBuZj3LCD1kOzOWNOqbQdpON0UDDJuVTAcO8YVYmyr4AYMkBrAGAsmbsJBmPx3oS8MnS6mOg6wN/Xu+v4XqiMeQrEThoB73tKuPolyHntezQWCBFpmR2wJlqqz0YQQBKJZDJoWAFBB011QQBNuejjl23iIw6io2hxHzB+MPh8SmIAkQEALC1LjEOkQkLANBV3iy9u7TZtGUz4OmYZaX+9IH6kG2K2mi91zMFdw8AUNYiq05XAMCSTYi2BL+T+RjHmkGAAKoGAH719VcCAAJoOJ53AUCkHJ4ezUSLbIH9SQoj7aQ6NBig33zzTfqXv/5b8gCgF72WNjh/WRhLHwEAJDNJ9p8BABAMQPTbzQ5FQG7Tpdm1BkhUe+gBwLWB4Dgc8bIkEShWm9AAgDoGTVqsLkj9fT1hEYemSqrszTbZSkFTBAB9OzlHffzWYqh1mM/dgyr/Ph0gd4C5EcOkehXEZjXJPuAOXmlHxcbioEKkB9oHZSxyFg9/2F4wALNPFCRdxE4Zk5kAoFwL/4CZFqyyjSJJTnc42ykDcJu9nP1Y1rpkPywBsM3nRQYgxpUpwAIETlEFWFPvT6ABuEAREGWWLiYrAQBRtAoHLwAA0f71bpFevXqdXr95ny4uL9JyPkv/7c9/Tl89PlUAcDlLSwEAl7L+CQDODBCUdGQB+rei5bde3UpK705SgVdpt4a/jLltKe/mIwC4RgbN1QZ7PhiAk/T06dP0Hz9cppcvX6WLnRYBuc0pwA2wgfekj+2LgPyRAMCs5d1zuF3bf8b4jUN73acGAFJCAfsNmKzwKxiziD9Z4fgP+VCD/ZAv+DgAYA1Y6mitxty84C91WH/5AKQOXMneYvtQ54DmEwUAZewLa6RDPnFa2qUx55qpMQAjAOjv4fuah+EdBmUPAKj7cTsF+DMAOH5ljr2yZguGDjE0rvgMAI7tZ8aB4hcsHv9JGYCzWQcAFM2tqTq68ScHWzzBzRVYGtaY3+jiiW52fMcB9RKQwLER4M9SGUXjh+LIdkMJXkduynKte/4+32P7PUOpb2MncDibWREAgqUGXuSAPjIuXGqQMA0K7+ZTRbsObtcARxDA/15NxXMTYK9AuzIrY1DsAVB+pS/FbiwAyHnXpKQ2A943XvsAgMV5U0vp2meVFq5lCvgsGePPAHgBl4Vlome1SAHsBTotBw9MMQnoqG2xQ1oV9e60mjACugwIgqo/Mv2kaDckxdr0owqpSQSiZq4KeZ4bhbRwBnv+3eX9Xfo0NxYwo8jYbIoKacC4Nk0rH8zyPfvswlhnvrO5uSpk2k9NpTwx0B2RZ5NKEJBWg0i/ZiJraawtIwM0Sws41k4E/XRitT1NBuQ+ddaPe8deFVKm+05rWzo3IUVXe639w5TxofffGTi022jK3GQEA1AOFXL7DWAnG2mEGAcdeAEAUwOSEID1bwKmBdbyk0fnmgL84KwIAKLIgBQhMAAQ24lWZ5wIcEEA8C//8m/p9avX4sjKvmcOLVNfGmBZ7Qf7FUzj1o+NfwMQHmbQvBSD2B8y4S3ltQH2rCiN9TMYgKvbVbqyYkU5sDRgg+O/uV2nCACipY1Wb7PGPADI70cAkP01FgBs1g4Aw1kuvkQNzthrfh7LPCno75X2JA/40e7l/dP6rB60dn0lTders+HVNqnNFJvmtOn4XLWh7QMTvxe15jnOSGXsmv0qXovfN3bAoQcd6NOGBeiBQ2FKWwV0lbZoMimiLaHd9anItL0qZq9p26jmC/smrGsU80DldZcCjHV2gqrAs0YT8BgpwYt5wr9yPVKBhQmK1H5IwGgK+S7N09s3b9PzV7+ky4sLSfWVIiCPTtPZ6Wk6O9Y0XzAAASzCH0dxHzAAydyVAmK7tTD6tutb8eO3t3pAPtncmLQHNAi133A9AlgAgDdrre7+8+Uk/fDDj+nfv3snKcnvN8cC4JAB6Ksko7/jvMO7CLs+M2AaRlhrP5Aq9m6278kcLO23+re7AkCH2bHuOu5n6Lbm/kiWUrFlBR9saM8r36cB6v3nzXamADn8MbEv9sEcgD32GDn00+Ab/0IzGOsPxcP0IGA4wBvrQ/WP0F3Hf5gB2Mv8C1/nO+V+rNjD+E5DfcEUVGGq+QIbnyAAqDZBU8Djz6EAYD4Asv4m8NcpYpbX1tC84EGfZb85BqCupwb404NbfZM4rSMRq5YiXHMTh8Z9yDr9kRmA6tdZfORlVlymQHf+6fX0f2sEqaHU9KFx+dCf58ykPR+U/bfZF18KAAjngMGv30hmszIAyMWNia4OWLNBwGnqaC5V9sXaQonvg4UD4ABpwMJUFL1C8T7vBEh4x8a/99igv0+zRjZMVk21E24PAMI4MmVnCACk0Db61WvU6abc3WT7QBr/btHwlLbBmsPXN+f8KfyYtqBNnp01Rl+rpp1BsEUCBZt3cHg9SDLW4LbnRJkBeF8AYGmj7BguG2+m3iEFn++F/gDIpevRNDIcK1ACf4rfOyYWACU6alvb4WSzE91ALDVU1CQo2ASNtXGNgsctpzeImbOqbQ76bCrPTfvSsxpLgGZtLhPo88Ab2b9yH2OpsO8AAGJd8acUbPMzD7x1gL0BQ5znNR34nGJtKan2fWrmxPaUbu/BztL1pbne9JsCun1AQn5vSc1utA2lP43BWAMAu55f28KM1fQjo7HR7jOmangAAZzBfjNGNarIg82yLwCYi1dVAMBanxNwzamLFgx33NTdRgCFLx6epq+/+koAQKT7Hc1n6eT4OJ0tZqoBuAcA+Orly0RNTjg2sBdDACAYm631awaVADqKhxzyEx1oDwCKg02wP4F9NUlkAAL4A7BBAMD9pQoAACAASURBVBCpZjL/7SANmm0CKKJC8ErBXTIAPbOR/d+MkzEAKyl6JQBQgVtIp7QZgG3gHPZYq68rM5PAVbtf5YDKp+NVNPg8OzDuyyVb5NtSC2BLwFjc9zr7kO0H4sOEtup3TYIiFISj40nfqAFczY90KdjcR0RqxgIxFomhzeOeJnPGnksAUJ6xaYDePgCws/caEA2wjgBuBADJAMT8Ol1MpPjH0WSdU38lNd+KdKkWYDsFWPaCyTJdXV6mn1++TW/fvknY9x49epS+/OIkPXz4sAUAAgiczZZa9GO+yACg+I7CAIQ29o0CoAUA0O9bk7kyAAEASgrw9Ty9ePEi/cf3F+nli5fpze1cmFzrGdKL28XTOO9K2TQAAGXc2koXOW0YGT/7AIBj/TQyeA+xRff5nX1Tg8e/X2jlRwAApW124IN5KT+ScQDgT+0umLu0WxKbCQC4EwBQ1+Rh+0Mck+F+GgJ6hkb5wwKATJ2u+W+tPTYAwy1bzIN6SnhkcI1AVdeHLflCXrO21rd9cWInbuS+5oqA4LleVsG/Y4wRRH3ZA5oBNOTzSgAg7tsAQLGGQVsSorOPhfkZU4CVANFULyYAGHGLDuGzMu0/A4BD67D+eR8mw/EXE5XJaMO25/cCAPrYeEwP02ebpLMvFACEnpiAae3UsZkxAIcNcPmx257qNHLPioh+vptjHHACkEEEg4EUjz5DNXQq5jVzGidyuAs7BnDg4C8ztxwDUFJ4A4MSKR4ZnbWTVglojP3Hz8QQmnPNFMiSoW8ZXZcaQwdcwERWFnYaX7EvauNfOgmW77pn9QGATNHxgN8+c60dbDXpk+3Ap51O3eqTASH/OH8EiHYn2BkoGrY1xUk1BvSLX5RTNSea2wRDPOHXlDbMCzLp5BpX7ZDzjkzCXDkYDEAD1THnFARUp06BQmUDNnOte4IcNTRqq4ksDs5FXpeLeoiD6XUxlWXgK+z6oDePBeae3YzzUMAOm+utU0mOv2lZwYGPEgJyX6ma61kqxqRyKXo+GI3/33FomWLJNWwXIDVTUs1DCmIzDwkUdlP+h6xWaV1lm8qIzTH8+hzDrMU1IOHQmbtBM24sAKj2CGiPzjfKFvi0Y9382wsxb3Sc+0whNwBwu1XtPzro3kFr2Rbr7qhBRkDSB9dxPnu77AHABmRuJYC2xv789CR9/fXX6cmjh8IAWprwvxQBAfNouVWG0BLMoEVaoOo8GEEoArJYpqur6/Tv//4f6V//7f9L7y/ep0nS1D5Ul8fPLau5Zl2vEAhV7CNPvOc9hW6G5qOMY8VuZofGmM4r2xcvjbl0ZYeBZDTifQQImcKP2abNCowo1cEUiQRjzNYdddO2qpwaRwBwlf2WpoiJzFF7aT8P0aYZNQpdldvW3G9pjDY+WBlca3o2z6HCOJXWbwQBGw0k06azYmOluVnax9v7toI/3n/Jc3+j+5H0kYEDsnbz/DP2ugEMus82tpCM0WavKxx6GnuxdXhjAGAb0Cw7a2IHzD7g+QLYCqN2JkCHMmv1oPLI1plWA56ls/nUGIBWHGSuQODxYi0MQk0BngrDTw7bud7mS8lqefHyXXr56lWaT6bpwYMH6YkBgOdHc0kFxvqW9b84ltR+AIDSlyZJQwAwMwDX15Ipk5ASvAF/EkWh4OtZKvB8Ifv49QrSOqv05mYpAOTffrpMP//8c/rpnerJ5hRgigi6eabzNwIvui+WgLC232CZMGAkgzBQMRaxerHXs5W5UBjKEhA+xhb1XdMXY/jvfWwAcDC+GbDPQxJSGJlM7nBZFahqLVkIThIH80sLyQEIHJ+Jddexqe23+9y31I81kEufV9b688+U/chpccf2tO/frAD/92Yut5lq6g/5lODGHnqZhfheQ/OFbWTGFH+PfRF/90wkv6/l/dbsRrPfFA7b5SC6C8S2YjmT6uAzusy/xiAIszzYh8avaPen3we9v0apH+0PBwTmnX7sLOsHqOPB9di7jr3urjj8kJ0Y2467XNc/d9tAb2sOyjyo7jBtuaVNE+OJLbOYgszbmr96l/fq++4Qw69ZG+MPQLx/NEnH57u5MQBVK8QAgBzsGrOvVqSj57RCHZRyw5qGD5282EmyW8h+IozIvFJHKYBb3tD5BT/WQO4LAAJwwXdKDEANXKwfjJmV2zTVEwgyggjCxPfuS8vtC5I9UFebiH2A3F0BQI7+mHaU2lcSOI+bcPyeP7mOAHC8th04NAzA1iZhjrgH82onX2MNRQQuOu1ymioRfEDAQk0WMGI0aGqnjJL5upgpIJABKzvBF6APLMA1tCfBLgAAuM4goDcika2G+7VAQDgqzk544K/kYHgAkEC3v44AZW2spG0tkLI5JOB7ZkcgA0N6N03N1E3Aj31OaHKpZ/75AFoJHHJ+lX7Pc4/MOQEsdsJUFZabVeONay7bL9O4IvBBmz12XtWuy6mUUby6Yvez/bkjALh3ux0AuPd3Tdxc54dqqn5sAFBU0hAo2TzTvakOAEL776uvvsoA4GIykSrAD48XUgWaAODZ0VIAB5yEoigMAn0AhNfXt+lf//Vf07//xzfp3ft3aWqph6ToQAnAPz9W7fYM+ZZdtf34vgHAzj4wsRRgS0W+2IHZt07XYJs4bR5Up/ZSGGAANlID00Yn1BWREDuV46b9AMC1AZMSg7kU5ggA0pYBAPRrOmsZgd0m+jXOBrs50U7zah92tuzTwAFU3x5eAsdaKTE9kg/0O/z+0g06ka/tAjPHgtztUDyo8TGZYoiDwda7O43AuN9F/+0QADC3WezCVg7OCADieUh1xL9LSemdCQA4ny8SAEBcdzpTBuCxaT0fzzdWpGct6/FohhRcpIKrhiQBQBSVwbPfvrtNP//8U9qtVUMQ1YDBBDw/WQrj9wQVvgEoHp+l05OTNJnNFSC1fqE9QxGQ9WolVYBxX1QBVgbLSoBXKISIbyLMvm26WS/SanWbXt8s08X79+nZm0366aef0g9vVumXX34Rpq1oFhqAzYNs8WXxHhAPth8ZF0npBbMY/kIj9SF7duvw0AJwpthVCohEADD6dncNTGtxQZ8f2OsP7w0MHLKLQbJCvxf9033vNtR/BAA7PuZkkzVXG8kYXbPiL46PR/dtcvH6vjEZ84BS3PcpAIBN2z8+ANjXb52+MWBOY4kmph8DAPp5nDMS3MP3AQAjExgtKc0NHuhFAobHQHSBNQd8nwHAMSvpw10zBADq3OtmWCgQPA4AbKlTeL/OHMXfHwC4eLBbnGgKsJ/8COAlUHcMPR8U5wDaqgDXhr2GPPeywpyYPIZTrrXAj88dC/wNTscQwPa1q+18BG2k2oNY5dAcyFwExBgJfmNl8Q+1O43GjQcAIc7v02gINPl2j0mfFUZTwbH3YGHj3B9Ib+theGSnkakCgZ04OG4Vwx4BnjxPfQVTt0GNXdA5HSmcKOVgI3RRH7MvsiP7UrgHx5KaO0ztDSmJYB+IYYT2j53gCkPIrptLyjC2yaY6rsw/GrztRpgE0NvEvwAv5ISXlYVzanDXIcVfIhswgn/b3cbaZdqFEai0icCUQz+edBz838gOzFpfgdGC71BDT9rntMfk98rEa1XXdIxZXo5UyFIwEf/G9+CTePIXA/3SuLfEjAdEk8esnzHXlBw96aeROqudZwwxvgcaRcYQ95XYviFLBbFgDwBCA1AA2MLItwAbBtpMRaT0RW5vWxOw2a/IetILERhJYG6BYgNWcOa12Z8Pzs4FAPzyMRiAC4Gd2gBgEgbg2ZEWK6A2k4AVS2UX/cd//G9hAP7y7pc0nWn10LRTu7BBFnfBOYogdhwWakINnVAOzTG/3ryDx77fWBVgYQDudgL8rdbrdGtsExaVacZK+1vSIGGvdjsr4jCk/aotKR04iJ2xcd+aPfUAoHzOlCzaEw9qSVXCxuaKPXbAutjfApDuU4I9o7kE/NWc4zGBcQswc+DjGF+oBACWxjy2D+2S/8TPbN4fB1cEi3y7MDrMVPD6v16DsPseWtyK92O7an2lAJVu8NSWYqrjXKQ2NPURKb/z2VYAwKUV3TlZTDMACGDsZL6R9beY3hozF+DbLC0NWMxtkd9n6ep6J8y7q6v3AhR++cVZevz4cXp4ciLr+wjFQFBcBIVBTs+kGAj3P/1XDzSSAOSrBGkDaGCuby/Vr9/c6vy2VPStpMpv0+1qKtf9cqNahE9fr4UJ+Pwipaury3RJfM/mPfdB2BrYoVz1Oc97HdfVapOurq5UD24N9qGuSWrt8sAJ61va7bTG2z5Ce0fu2PtK5k3fgbifn3F/7g8y9Zv3BQD6eGrITsbP7wIA+nfsk3DwB+UE5uP12Ddl/8RSgza7adON6cd937nv+jF2ru/79w0AYnxY5ErmTGGetttcZgA2ba4AgHaBB848UBXfa+y4jImLSsCcro8uABj9dn9/TyAYAgB9ERDaafZRe08te4KZmMEMm5BBiHshtvG+thQFDH7rWOmyZvw+MwDvY73X568RxfYGAHmIUk6hJyP1U2cAep5GnwRX22dA5tM9AoAcHL8QsSEMgX2dzY0sRJ/KF0RUa6la+06yKFY99vtgHAz9aH9YiiRAA/xnaTDwxNBPZLA1QKDdN1RhpgYgTtKpVaaBbN2wtDTvohaPNb44Zhbc5zYVWE/RoNf6YmgjidVES/fpYweWAL4+J63jKFROnovtcFWA+XkOOkYAgLW0aDqr/Dyul1JaY/Od9oP5fjg51yDLsSuEgaqaRuwjSROWudYwVPQeTYorwD/Rd4Gu1lqZBFGTEloZ/amr5RkCAFB+dpq+3KwDOjzGzDGGnQiNO2vnHXiOhVTPLgC1pc1DtbcY3jcAYAQjIlOUQUoTMPZDT3T2JbVN1qxR1n1VXnsvvyZL61O6K6cIjxcdH7JXpc+pDcv5IslddygCk8WhDmmMfEcDjioAONAdGehjVfWPDAAiGY8MwPZm3A8AohgIgAAwAAEEIAV4KSmGO0sBVoAAACBTLfE7wO6//e2b9Je//lt6+eplmky1+AABwNWeDE4O230CgH3BVwQAkfqL1MR1QgXrbZpsdQ+NACCZyzpvGwZgadrpd8sAYN5LDIjc2LNWO+7/lvYaAEDa2GxnAwCY11MllSyCAxPb55n6zvfwgciYIDa+fxc0M39l5Br3AGC8dy0op81WQE11EWnSwQhkIZJWNeQMwDe6UrK/OU3Z+wAAxcJsdy0AUKrvGuNpydRfqeY7S0do/2yaCAAu00ZT8x0AKEDgfCep6Asbb/p92HkAAK7WU6m+++bNS7FvX5wdpydfPklPzs8l5fd4qYDb6emZrPe5aXM3Y66HciwGQgBws7qW9TJPmg6fE03meuC/2Woq8PvVUiQCfvplly4uLkUDUIruGfC9siIstLsAP09PTzKzwttjBQC3AiBKpWH5dyuHEde3NwJQ0g6uKWUyAgDsgH+m5Tsk+9C3X40FRPzcvisAGP2XQ7bCEgCo+8kw9e4uAGB8rh6oNZkx8WDrkHc75DtjAMB9xzre04NCtRTg7H+TaU7iSqFY0h8RAKTPEwHA/PfKwXapX2Vfdwe3YwDAHC86CSXvh4n97xTB0tRfP3+G4truHP4MAB6yrkvfKa/j/QDALn7RjK8/eM0p6QYAt+fth4298O5DB+xNvNz01Ng9QPwwDwBKYBWZHS4ltcQOg6hv7QeNQxZ1dGb3mQh+w9FAXfVxcBLgg/997tm6dkQANKR94+/np4QaEnVwmQIM5p0MGlMzQ5GGDCwGAFBPeLdJGIAuhY2BQTyh0FSNenp1aSz5HsIwdA53dLDGbLa815ChLAE1YpCDhuAgE84eOLQJ+M9FT26IMuQG1zs6+f1GpHzU2FIlYPNu4EqjgdZ2Vlg5UdNzJBBwbECK0ytgaIzBDE5PM/AH4AJsAbETrlKwZwNivkcbwhO+kuPrAUC/jiJT0J88s9Jxbc2LXWhJBvjTVQ3YvQiyf5/uxmCpeZwnFqnWAMAIHNK56DKWdR2Xqmgeasv2WZf7AnFMKc82wqV+9bU3t8kxVfX6IemHeNf2PlNjlg+mNFF7Mdk8HgAAo9YMx1HXyqTRDnT6SCpC3DgkOif0faU6Im24cza32ZEtMwABAAqQIADgIj08hh7YMACIk8u//e2/0v/857+kly9fpukcDEA8DYD/VBiAXjNorDm8LwAQqYJ5TknwSrFFOwCgVuFEtf2uNlsBNABIyPoxAJD34Hxbr7UASATi6vPOAYCZRe0ExUcAgNKfppkV12JMAUbbdA4Na0n5Kpu0J/7fkn5RXD2xPSUnWv2/sQCgHSzZgvAHTb5tNd+PVX8BAFKjEd/bbtcyH7mneIkD8SetuFXuv3sCAJv9QA+kqPUpxVuQuovU+hk0/PA72gwNtAYAPF3OhBkIABB/P14oAxCpv8IUnGoqMBmAeZ8RV3CWNruZMO9evXwjANnJ0Sw9+fLL9OVDBfyQAnx2dpZOTk9l3aNF6kc67S/Zl1eq2YuDut02rW6vZL1Mdze659t48UBrvdMU+5vtqVz3djUToO5ye6TfN4ZeZubY86BliGrEPJDBO3gtajCdkYq82gD4u023t2tJKX71BsVO3qar1U7e83ptmktTlSIRC9DSGWwHWd7nl/cPmSPRpxryp/YFhYbW1RgNwOgH7bNv5wPBQgpw244e5kX4/bNU5IXrJPszOwWWyQTlgf4+fvVhLW1/a0wf7jvW8Z7ep+72je0fLWZ3U0Sl5Oe1Y5W2dl2nTwhAFApliN0mQ502vONv6R3H9sHY8eM7aKp4If0ya11317GudysaZG3LUjSFtuL+zKAxDkOrAOLQ2izNM/bH1hzKmA1xcKZL52GfAcD7WOf1OdwGANU/UB/FpwDX/aBPDwCU+e7iCL57ydZVlJqKXc54vAgANpuILlgUgOcPQSOfGroZCgRLFWqdEasBNqWNTh1+YwyNPKEennTDJ2ale9QAqQgAMvWH2ilDAGBmXplj2IyHAoDQNhKnxgDBZiPWKkrcpFidOY9dKCrgiwwUgcKSqHjLMRsXKg5tJDUAML/3CP0hWRjOEdwHBMxH4gMTpZoCXOmG0kbL8RlKDx6es/UrWuLzTtA+BmgSfE5Vx8dr7gGAlr9l7cCZBBSR+Sebt1Wk9mzAeFJGo+X7w1P+IwAYgbXGgDepN54F2BrrIB0Q54WfUwSQ0C5u+gwu/EEIA4gMOFUAwCE4i/O86QfbsCqOfDzcGHLcxjjA7Vkz1OLmar13sJMDByed9vzBAMAOYAqGLFLgrBs5x2gLDgEAtQiIpgADgCADkKmS0CTDfvLNN9+kf/rLv3QAQIwwNAC9Y9Fn1ck8Z3EhWZuiXzduL4hWS5jE+fmcX20AkAEBUoCR0nthcgS3tm6YAhzvTdmM+wYAt1YMoY8B2NFbVTc0H7qU12pIdXTMdA/Qev+sCV60M2o2os82dA9r9F7o63hI2AZTyBDX6/DTpwMYx2c+V3CV1UVzgRBLZZV0QncgzXa2pBhCEYh8jfmX8vvIFGCvBYnvRQBwEYqAIAUYQOASrPr5LB2LJuAsHQtgOBVtTi3agyIg0Azcpvli0QIAeQAp4zNZpIvLi/Tixet0eXGRgK09efw4PXl4lo5PjtPZcikA4OnpqaQUz4WxP80ZJdlfTmDqrwUAxL4MABDavbv1VQsA5GzbTBR4AwCIMb+cnEi/305O5e9MvWdRB/YTipUwxdED2fr/E6uOjWIQOi9vrlfp4uIiPX/5Or148Ty9eX+V3r17n95fa3GUzbYpBhJTgD2I3PHtCtIxQ6Cfn4tD++q+vtg+Yvv779muNbnKbpeFMoYBUnuvGgDIMcjrhBrGlhHAIlqfGgB4l/HtAwDRT6w2qn3ZBQDVKLb9PN/vnwHANgAo/ohbQHHsPADIYkbt/nSpxyMQkbbsjvlBlsJeshF3Wq9VcSF90uciIOMtbXlN1wFA7d8htl6buJKLYvKA9iMzAEvAel8PjZju+euMv+VwNTIAeVXjUKCiYKNHl/9uT/QAYGmjrmoAMs3UAMZaEIEAAwuVG8vOGEjq8PaBd/GzcsCbO24EE7A1AAUtq5buiJU1zxVHswagaa1ZIAHHl8G+DrqlMzkGoDjCxlTJGoDGYKG4dgfZDgybmvEqgX8Z7GL6KIAVe3n/jn68a5NzCF4dgiEYdBZR757Ak9eX0XIXsO6RAox3JJCTQaM9AMDYRx2q+T2B2iUQUHyRcEInGypSgj17yVJsoTEEIFDX2c5p/mmqrwJnDBYtLdO0AWOlSWFzuHcTG8KUtlyvtzuDmF7rq3mBLcIgQ96pWpSjW4XObxxDwLSmOcP26Axe56Id3QEXvdTKAqgB3FGUtrSpeRBwjCN7Nwelvr0U77svAJg3lsgQHbQAxYYdzACkI2YHSUMagA3TzfZAqdDsK2rbQVlmjVFLM7LpUfwDVbX1dXKaI9fQAQzAGgBIMAUAIE62/+tvf6sCgOvAYPZ+krcjWgnc2GHQ1bO02rnri9JA1ex/BmusqrfYGR/MQxJgMk1rmx5rqQK8TZfCHAIDUPv97gBgu4UEfmhb8tw3BuAgACj7d3tOtwI9O3Th2o5AP/uw+Y4xhYOHFwHkErNRbK5V1Y1jU7Mn/u9i50cewDEDIfvLZjebvtB1Q41FVtfN72nFI7KZMJmJLruxO6N4jzIA2OxX0bf1vw8BgGACAugDAxA/S1T/hRYg/j6dCvAHRtxiAq2/aTpbKABIBuDRDAzCuWgGih6vpD438hwYPzDiXv/yLr15/Sbttjfp4cOH6cvHj6ToBxiAAP8ePFBGoOzP8CHph5o9noF5J8W6bgQA3K5v5Pe0ujGAWAF7Zu6QAXi7O5FDvlU6Fc3M1exE3hNVgGWvr+xwZOK0mNHiL5p4Pvxg7KNbpAXfprcX1+nFixfp51fv06uXL9Ord5dpdXubtmQAWp80TMBuYOfnMu2VB6vrO1n7kzF7av1etX2r3+P1mTVj21m8rgcA9NfvCwZyv+vYC6nYrcC4bmAGeFlGVma8W7uG/Ks7vXvhyyUf5W7jW9Z6pAZdbALAQGVqa3aNJ2PIXjKgMewPDEtF8rjOW6CVO+gYYgD6jJf77PsSUFHUAAyOMMemjwEoPkGBLBQxCPEDWOiwBsSaz9XS0XaMd/ZvSduv9Lz9+/AzA3D/Phv+RjM/+gFAXwymg5V0Ur7tQBX7VvDlqAUY52atpYfawd8MANiXAiydZKmkVWMcHD8xlo6t9msDgLUNdGJVAGubLSaObJhS5W0rKb+i+2LOXy4GElh1FHcmM40gGwJVCcAkhQxmSpmAEY7IzvAAADhk1Dr6ge5F92F8DAGAozQAKxWcZa4EEDAyAe8KAHpdO9lozAEaAgDZXUNOyMcAAf0cjanBLAjCfiTo5zUB/btgKsd3IhNQg9IGJPCBGQEPsQmYt1LlEbwnl2bn55hVx6Q9YGBO8CUCvDElgynDCIJKY5GLfzjdvdLGIMEPUp8psu4rJvv2FjRe/HyJbfAA4JhgfHgrHH/FvkBhHwBYAwgiMJvfMTABh7VUyxbkUABwYpqT6H+ZrxtLFa046GMAwDwXDTBXgNqntmoKMAFAAZcNwPoQDEAPAEYG4GS2NA1FTf2rAYDRrsoaEFaRAuOLmaY8LqCJZodZpRk4ZP/XDGICk2eaUOV0m7ammQsAEKwwpA6iHYcAgNq+toZoZLaWAEDshQiw0CcbOyBZMzNip8x70ToWe0ZQp9EwbVe51WJMtR9/uKFOplbbrB0Q4BrVBVRQuqMjO/JgM4JodHC9/4P3YGXluPfCH5JrO1XECZQ0ACDmJ9aHaOtJMQoYT+1fb2tkfQaRdqkaDMaYVZgtzjkHVJPi6lnnfDf/XQ8AerstKcCY66atKSnAwlxEVV+kBKuGLgHA5UwBQWoARgBwgZkkOrwNAMh5iX8vr29EC/Dq8q0U+/iHLx+lk5PTdDybigbgg4dn8vfZbCFAnWjnokrvVrUT5wAApWDXlfjRqAYMYM8DgPL+Mz2g2CS1BzfbI9HrW01Opbr4en4m629t2nw1ADAXh2Cqn81tMp29hpKk8K926d27d+nF6/fp+fPn6ccXb0R7cL0zoHEPAFDmSjxYHCjSMeSP+TnRf60Hb1szqX8jPpAt3bnpSABQ53rdCottc2B9qbgi+jkWS8vAq6UAM5PjU2EA7jPOfbY4flYDAHmdxwtavvZvAACsHUb1TehDAUDek4y/TCpwcWufX+z3SQ+49i2vGMs1Prlq/OHnMwBYHu0hAl2f3Fi/QRwicg19m5+XDgabQxoyLMccFOSDxAEAcMxe8SkCgOIz4nBQGIBHD3fLY60CrAF8myqJAM0H27VFGV+0WZTGEoo+LzewCFTZCmZgKSqClvorzxaHUEVn1WANUTsHJtCAgzxkFBvgQU86Kc5PJ5OpvwD8GgBQvEhpWEyzQco1HWF/QryBtgvuDyYGnF8HSMQ3lA3bImQGD2OD/jJg5k47PWBZqSRcdqzL4+AdjqFNu+8dIjMxb8iVYCsHPAPZa9GwRQcpzvsxJ64lAC1vRs6xKwVlpbGuOjAyVnXnD2tUAMCWDmW7uE1mBwYRXNgFvodnabBAiAfxBUTzp5UGAOqG2wD+tfHF3zPDwNoamYB+LclcgJ0IwYHX/ms2/zaDK/YlbSIYgH7c6LCw+m9nXMKzCfhF4H1ozsd2dtvXaMaN3SrH2oLSGmraOwTtNK1pgUmOOT323UvvlbWIwvqubQeNVAIBYQOqBzQACQBmm5wD3Z2m0BuQx3Qgaps1oE2zr4q2GbTrsn6mXxfsz64G4NdffZUemwbgfNpoAI5hAHYAwOmxsnlnmvonGoDGsPfzAvNaUhTJ9t2q9h6LZiHdEdpmWiW1FgwPz0i4INmFk9MFBUY4vgQQ1pN5QjW+y7UWAUG78TND6mDBxpdSgIf2BHxeAwCTUZ229i8BQDCb8MMU7hpQDUYebgAAIABJREFUIvbJwMPaoVU8nPFrv3Q4wc9R6GXwp+bn2HrstCkUXfNtYXpw3BsjWMj+lH9n1DyE7AT2nEYbmkVccnVfA9JZVVT6zrl5UrwiNfbdHzrhWr8vAZBQILHpo5IEhwK4jXYsAn1d31pUh9WACQBOAWACADRG59F8IsU/TqeaGnyySJISvJRqwbO0XOykSrBoCYqGYBcAxBhjjkMr7/XLF9Llf3ryKJ2dnaeTo4Uw/87PT9P5g/N0PD8WTUEWlRO/UErtbkSzF1qAMt920N9bSTVgnaco4gWmEgNe1fy92qjUx3qKCsPTtJ2faTVf0wCUA+1SwTmbV41fpPfdCnNQD77ld+t+rBsAje8urqXq8fcv3qTXr9+k91drqe6NlOHW+rf4oK0L2Pg1ba3fbixQA7a9LThsH6plFPXHI/fNABxa94e9m961tR/kFKBGu1iu4cDaQev+1VGH3uDX+3zIT6od5Mi6s2bDTrTsl7PDff5ufOtcvXZPDcChIlF37d37BADRlr4UYL8HcX7GPvSpnkOxe+vdf+cA4NA4D0kXDMEsnwoA2GKfIlbM5rjRqOTcadtGpwGYD6WFh97qupp9u+8qwaV11TeG+6QA6378EQBAbbDu/B2A0AYGC75E38+Ll44o0hjMEVQgsAmYhiZ37+cjAMDS9zvGm8wWdwQkwIcxIMcCgDzRxTNZ7ECDMHXshAEoZck1kK0Vy6gnJTZvUwb7uoiYX1T7OjBDCHhkAEYRVra2JEjs2/+pAIB9cy2Cg94AFYOSSvqV/94wKFoODnOw5SsFAzhzAE373k2Qr981xz4cGDBlW+ZmYAR6FmA+Kc6MmUZmoOP8mCHH/Vg9MVYDlhNBB04zIGFwzD4Dk8//lADyNtCngSbmcfy7Gramf1vjUgEA47uNddDHXjfGFg45tmPuUQKWS23srNEAJI97Vveqml0pMRjw7QgAAqjTfUSLgfhqcnwa2j4WACQLjgdSNQCwpgHY2IaPAwBupwsJ8NYMUADKewFzVjGkBMBmIymK2IewBsE+mi/mApDcZT55AFA3NGPO2VoGYIofAIBIZWQRkNu0EaBgnqvxtttBAHAMOBkDXf5O0FfuUQEA0V4yANFOABh9znANyPPPbPY8Axedtm9cCcr+K+mAhb/VAs+ClIkMg2k7l8a2b53HA47MmJmYZt5yqcDZUlNYwVYj67z4brS7wZ6uzYEl+1z3G/M1XcXkLB0zAALmAMieQwAQgLvM92kSxutsYkVCkOo7mUhRHlYBRsrvSWo0/5ASvC8AiPeAVt4vb16lq+vr9OjBeXrw4EE6PV4KA/Ds/ER/PzrVwzuTkOHBMLX/4B9K8ZLpNl1fXwsACOA/TdYtFierbF+tybh9oHvs8oGs61srwoMD5SLrsgcAlDGRs7iGYQMAEPe9vtmk12/epG9/fpV++unn9Ob9jRQfyRIJ5oYSUO+mRZoUg5vmY/fI6D+N/V57fnYBQF0rA2D8PTEAa1WAD/UvSvtwCQDMdoEHYb9jAHCoT0qfN6mo/NRSpdlfFQeltfcWovnfOwBI+70PAIjv9AGAe43fZwCw1xX/rQOAkSjW9cN0w+nEeC3CQige2fK7LB4+TA670/e/OQCwttioEUgHK7+YAwBjx8s11rkIzDRQU1FoqQLs2DhDwUfcpuP2XAr8/LvUnIPuc3nyaQGMOa5a/VfFmskAFNq9TZR4HzCrmMLFzwRIRIoHvKOd/st5VkqhxfdiNaXOhK9M1FJ/dtvYtP/QAD5vj706jsHlGtBW8oF76f/93XLf3jMDcKg/hkDAfKoYgrqWYXKf9aVj962N7piWO6JhoSozMPdbtbiPzX+XuhU1A3EfXxRD78n1oz0Ih7+lAWhpcG1HqeyEo68YeLZB1jaLb4yzzOC6BgB2UsKpbRqDcpeKPMa+jGlbaz7vQYTuS0HEPSMYLWxuTg/oHYpovQXbe1SW8+PMudQXfPXNX9rPTlsr/dDHAJT5VknRIZiDFAK0p9G6ahiAYNMQmKaj0cxfY4ZLKvkmn3ArOP7xGYBbS/kjA5ApwHElgcPg9x8E/2g/Ur0A3Ej6JtIf7wgAgjHfWqPhQIBMu1u4BNttul5vBYhcwx5sd6iF2nHc0G4ePnRYasFuecYf7ZIH4/D/PgWYDEACJ83JLxhSzYFf9GmKe09mRVO/xvQj9wQJamn46IO8hgYYgFV7M8BY8c9oAQYsloQ1Y8AIAKmj5Vw07cBmw/UCSkFrTtLL294Z7yf+nn0mzD/TpBUplN0urS0dWJm1jVZlSzt6BADo1zf2PdyrDwBEu6HpBybeGaoALxYdAHAuVYDn6Xixk9TahRXZQma7P9Rkpg3eBwzXi3dv08XFZUKxlNOzs3R+eiwA4MMz6AA+SCcnqgXIKry7zSatcUC8BksX+99OGYKTXbq6ukrbzbUw76aiHd2UHEpTpABv0+UadmqTVpMTYTJOjh7puFiqe07VE1bwDkKDOmUqGpP0P2nnKPWgml87wKTSrmcv3qYffvgh/fzmIl1cvJcUYdmDTGJn09GSZJVgWzMj973DQL4+b+5AAJASIncMFD80ABj33rw/ml9D5l+W0qCWbbYXNY3EIQ/50/58MN6kFnAG/LQfIGXV+gnrpu3XdifHoQBgBDSGCBn79n4JqBijAcjntAE/CKOYfbELSus2Avi+zUPFHqrjF6RpSv0UD7f266tfVwNwqK2/FwagxhXTzNvL/jiY5SYnEyvF4zub7Is1a68194S40AcAGuGForhDHT7weWld9X3lgzEAqc2iHdto0fjgoM8oUiNwHwBQPQBSp1n1V6vgstw8O2PQIIdei8uQmlD7jlf3uQwAgpaAnCDrSS0BQHm9YOPJaKIjSPaBOFDC+oOuy1qqIAsQagFQXYq4Do7IOI50QGpA0X1vJGP6P7IAS2NfYgIWr6P22x0BQF+V0L/DGIcz6hL57zPFnX+7bwBwaP2U5rc4MpbGVntvAnlMc/TBON9BBJLNQWoCyDYAiGf54DKmAMX+9fZI2olUSwuAoxPUN9c6xUrIZIxak7Zh/BYBQB1Hn3rZH0URAJSx3Gw7AGDszz5HqaT51+fQ1caqZL/8vIrf+60DgF8+eSigG5hICPwfHi8lUC9VAe7TAEyTIwngAWBhPLMGIIBdr8FmjMBm/ar2n9TtY4VwS5Ec2oN711tkzMeUCyu+AQAQAMa1AJHbXgCwsZnd9Phot+4TAJR93b3smD1A7VwDAPbZZe5tlFfZp9pp1ObLzSyk5Lf8vGkjCxNtLH1C3+Y2s3ySZiwqNdN5e356IkAWWH8A/yQVZbNN16vbVpEZAeNy+mgD6gEQagBA/L9+RnY5JSi4f9CPJBCV50YAG7OkgJlC7HPC5rH5vjT/DdV/5b1tzKDpB6ANVbhlPU4U8EPVX6zDIwB/AwCg9mvjryEN+ObyIr1//z6t1rfpBNp/Z6fKADw5Sl988UU6Pj5NJ6enCSmGwszdbKXa79SqNwMAlEB8ooD5bnsr1YE36ytpPwOeyUyB2Ku1grG36UiAyggAagowtC41QAcApIF+26POLEwD+prl0D4gBwCIQ4Xnby7TDz/+IEDgmzdv0sWNMrL7AEAdAN2HhpgpJf9pjK85fM1hKcB5DY30v2vtiO893tbU93pvx1uHB/6A7A8OAFbHw/lTcV7KAeFnALDYdfcNAKKfDyJF7AEAll5k2Af6DABWffk9SEB1u9z0rwcA6a/6Kssl7IpFHne1KtQGALZS6gsknd1vDgBcPNgtThoNwLhhqgqK/kS9ujgYpUUwVCQEjo93ZAnIiRMg1TXVyYvAXy3Va3jjbl9Rqs60zz3yfMllohsGIO6zRVCFDWCuqQ914KRJ+VWRbGVgaD9s025tGi/Q/nMTbx8A0L+Xd/Lj3/3vpZRffPe+qkoNG872aJRSgWVuRi2wlq6dQ/UrzMv6xt7u4U5V1wpbY4xD9ikAgH1jH+cI+1jHoEkJzvbBFdSI2gkSmFnwhuv7+kedz1mHURPTgMQ+jGTLkE0oa9IFf7UqvXE+bCzQyaebka1SEeVuTurbqcf7BiZj5pOsg1ZKVAEAkSq2/afzCM4ZAAyl2o7V/OHcKYEI+9jbeK0HAnsBwFz9lx3U3lfyPGA1TWHA2Rx3laZ5HTXNZpR4IEPQLvBrB2nomC6qAUhNMrPtgQUGh8XrZz44O09//vrr9OTxg3sBACemAYgUYPx4BqC3oVnk3dZ0s2YU2KAdRnmMu/x4zVzchwEBNce2M9UoAwC4Xq3T1UqLHawN4GcKMFPTfFtEq85VZ452Cr/XAMDOQRIrolM70YBJHJDKHs3CZWAuO02+GFR35m8B/ItaelG8PO51o2zDHgxA/7w8jye2XpxmK/dd3x4PAErxDDDdkPK7mElV24fnDzL4B0AKum8Yp/VmJQAWtVajvcC6Ee2/rEkJlxB+YQMAst9Z+En6xdnl9iFaOyDzACD8Ncx/vIuRBuQ9oOE3m6od9wAgDnhPFjMBOI8mK1kfp7OdVAVGCrBUB56xSjDuCQ1AYwDauNDfY59uViupBnxxeZmWy4UApycnJ+n06FgYgOenZwqkzgzg2ygwul3fiv1gwEONUgCAwvBbgSEIO2TvMQOLMKWbDQq8bNNqcqxMiYWmAK+S2gkWtWuYEmanwrxiLIf+VJHxtqZwXifmP7y+2KgW4M9v0vPnL6RKsAC604UCvYX1oQMwDACOWhcHG6+7MQD5WHCeZOx5IDoSGDwUAOzzvYYAQPEJQupvZADm9xr5Hgd3/yf6RfZhp1iIMP66cybbSwekd2KZCr2H81sON5wkj+wfAdDiuN83cSPHBOK3UManec9Gu7vsJ3jtNImH7sgAjNNi3/iyb1r12ZPh53wGAGt9O0Y3f2i5E2Cnti33Uf6dh+L8O5nzHLfsdzpJGT/eesAYdOB/wwAgD04n6UAAcGhA+DmqjfUuKmeR0OGkmiNgF0c0VG1sBnZsC/qvu28AkJpFLPJRAgAZPEW9O7KrIgAoos5gPohDhSIgjbGFqS1RWvvEyPfquVClOI8ri7UEDbi97r3nxdHItlNo2h5Hd8Hrw2qp17Wm7FsEpH8DaQf3fc6Yr24Xr2sB5iMBsL52xWBrzLUA+Pr6n1UpGUDmVFpWX3VFQYoBrdPkaAETwRkqAYA+dZj/HxkgfMeaBmVco1kkPqR41O6TN4+8SZQdgLFBytB17GfveIJJAh1RnyYbwQS0vy8l2DuMrUDfzHq3CE5bS67ZcLWnSqezQ0wmz0aI/RCZgJE5y/GJKUyoJirtYYBJZoN5rAoMaWXSPMYuBXgfAFAr5wKwQNj92wEAi04tNb8smLlPAFCZP9RSMSa9PefagB4wAAGofggAEO8r4x7ThKcz2TfwOYFTpgBHAJCrPDJoaMNLALhfk9EZlvRjd0I+BN5XbfcIAJAOLm1Ja/xbqcBN4ZXuntykjhMABDB2cnIkACCAK9gbpLmiOi0KVAgzbbsuAoB8HwJKHxIAbKUOOQAQ7UUqsKS+GwDIA2mkABMAhAbg8RRViifpZLpJi+VSmIBgBi4XE00BNk1BqZ5tDL2WXYXeoFTXnqW3b99KpVz8gPmHasBnJwoE4mDg/PxMIHwB501y4+bqUuYLmJdoL6oUi33fIcW6AQDXqKaMA2ZLtb3doorzLgOAu/m5aYRasSBLtfcAoM7x6N8TEDd/C9WpPducQLlU456mi9U0vXr1Mn334xthAr5+dympzGAI/tYAQH1jsnm7qWRFe8rDpd8YAJgPzExDN+7L9w007Rkq/KqXcx9p+T7BfsYG+tTVzwBgY1NKfm/NFx4G4e6mV/wZAKwvq4P9koEq5WMX8lgAsJkj7XjsUwMA+d6llPbSPN83BVh2qi3QKgMA4+lP7vhQFICLoOTI+kApM0imlSIELgVQ9009rUdA7oExiI4LMCiHufqlWrW8sZPFX3dfAKDXApLXgTYMqqlZ6girtaEYiP/hu3owRbWVGgFw6fP1xkScFQDkCW8NDLo3ANBplrTmyCcMAPYVBDkUAMxpWh1/d7zWSemkI54ycG70MdPuAwD067fkcJQC2Na6cWw/X6zGV8Wu2RQAU3yH+BxPwWbQLI6UMQlKjmURQAySBQQAGdzWbEVMx6ueToXTHz9efkwbQOrDA4D1dzI5hT13ibEOVXSMWt8TBrTXzhu/XnT8TWvQFUJoAZoDBRA6xT9Mi5FsVG6wnI9NqoCC9WMBQFYJjXugzDsJzrXCpxQtkL8pA5AMSgKSGjQYi3y3lUCfDEBhUs0mB6YA/7/p5cuXaTJdauqlMQB98QOOWwR6/amqnpwiDZj72IDo/cCmHAFcHqDlFEDri5Voo63SDcpTgKlkdriPAUjduKZCc0FbyYqdcL/FfBA/BFCkq268suIFmTk5VWZio3VmWoQOPIwFunxXcM1gfnobUwuco9/l58kov6cCAGJ5+flWvVcBAGzNE2r+zZTdTe08TBMAgI8ePJTUVYBb+Lld3UrRB6Sn4oBzA4AKwK4dEHl7z3f3gNBmA03NwxmAYlusGi7+1WJtqh2kAbzOa2XqAQCcaTGQmR6+4nOs47msBVT9nQtD8GSuhaqOprfKCBwAADHP2v24Ey3Bo6OlpMg+e/YsvXv3Ph0hzfj0LD04P0mnJ6eio3h+di72gKn5AFXf//KL3A+AIQBJ1fLUasD4AdNSgL6N/k4G7u1mKfdBCrCk+J88ECbgJh1bdWDN1KG9Qgqw2DZ3YKJzJwCAXodSHmjAvuimztLVeiFA57cAAJ89S8/fvJM5sd21AcCdMXDlCbLGxmkATkORG84lFudjVfMs5dExEf37la+M3LaT5ZU0JEbPbw1J9NRSn4cOCmOrxoIa1GLnc2sA4B8Z+PN7f/TfUfU8/vBwR+yO+9jbg9L3SmP4e2AAqk3uZge1YqRQjK+2X9V81zE+be2eY9dK+fu/XwbgXcA/GfN7SAGuAYAci7lj38ocyP6MjssmM//sADpU22bMwbbSr2d80GjF7xffDPluHxIAlIPnQwHAoYbnjWymAVCs9MtuIkNnkhkZsRKLVV37lQDAVjBfKETAjVoYT5Liq4ER/g4HZzuzE1Ce9AUAENcSBASQQkBENP5chT84XAjcCIj6nPYPygBkeq1Lg5M2m6O0r8Mxdt6UrovGu6YJOAYAHNuODjgW9vEhR63vORH880K/pSIW+/b1XTa7of6PBwD8fQgAJPCyDwAo984p9jXHul4MQDeZ7qliDQwsseSyPcs5Tu2J4DUNfQt9GfrS+O07pmPn7ZjrSgBt35zZZz4J6Cf2UC0953PpHqW/xX6p/V5yHjxAKAdHUjyJB0kEFDWAjdo8tKviI3hNvAwMaM/CMUe7kQKMgJnAEfudc2ssAFiuqvzxAEAfUA4BgPL+GUz+sAAgeJoCPEynqgEIgGi7S7cCnAGAsf3WUhr9vCfA025ve2UwBTgCgBxX7se3O2W97QMAttvSthceAFT7ZPOykjr3awKA1JJjOwn+1gBAWe84AAUDbTGTlNUvHz9Oy4WyyaBljLGUqq9I+0WGQ4I+3UYAwJK9l3WE/yy1VBm125wZIb6RHQbgZBvXRq1Z34et/WAAAJzJgaxqOEcAEBqA6I/jORh383Q6V3D8eLbqBQBxYAB/jwfQrIQMu4L7IO0X93nz5rWwADertTD/UASEDMCzs1Nh+Ol+ldL19VX66YcfpZ3//c9fy3UoqyuafQEAFC4y3tsOmgEACiMzHQmQeRcAEGPcHGwERjj38ZlqkN5sjwQA/P6nt+nps6fp+et3aXV7m9bbNpAI5mcr0LQUYDAf+/aljwUAjgP/4NM3sgT0S4rtH8jsuC8AsPFr2vap42tbMcahFODPAKD2aCkFOO5DnwFAPRAQW533PRw0hFRL57vHYnxDfm4nftvzELy1h/dkuw37xr9PAPCu4F+7f7t95O/fBxR6Pz7aYuyHUeqlAdb1mWTCo9q9/t7EjPQlvJ/2KQGAcoDgThC83FVNIivjbuno4W66XPZsog2iWQuYS4sw5/67wiEaOTUnd+qE6e/K8IPzZNohkdlhqcBDC3705+FkUJpWqmxaYJj4a/22Kd+nNhB0/KYqsi7GwYJJGLAScJWd0wAwaYovHF2KX69NnFrfdFiBiSlV5Z4ZNlz6vXxdAAJLd90H1NjHYRgLAPrx8d+R+bunNsnY/on9MLYPSo4cg041OP10+Np8P7TdQ+undt/S2Hh7QZCbDL/mxKT9RP/u/v2ZUhzB7tLvvGM8nRk7Jn32LL9HAMB9VT6+N/5Vhk+jnTN2vcSAv9T22OelvmvGoEnbY7/69QCmiEgM9BTHKY09i63wvXauup0CaN10QRYx8GLZBAxxn30YfiUNQgX2zG7tkoAMu42l/AoLr3EwxwKAjQOhItNzBP72bugXBPT606SAoR1r82m0UIFq3KBqKRnjuyk0zCr6OI4B+OiLMykmEBmAx/OJpBqeHwE0WApjCWACHBwACIv5Mv3444/pf/zTX9P3338vDEDRlJ2YtpftIBzbie2L+US1o62aj+7a+8KQ4agaKh2XrFk0QXGITd5HV2awb1GwZL1JN+hHFDxgkR9jBoOb5OenOmgYq7pWKR6bAUBbwBxXYUGR5b7dJTAA8bOeKIi1ss+9hpE+X5lSrBpNhpFfh23wScf+EACwr8s7rL6sNdc+od43vTjPk1zd12a9MXRRlALreooUVzDjjhbp8ePH6fHjL3R1gPUq2n+a/guwR6o6BwBUQCtXHENS57OeHw5DFQBExggARfGPTDaGYCELg9T6ye8d3l+VeWHreA5/Dam/Sd+HQD8+x/0zADjdyfqD9p8wAOerNJ8v0tF8o4DgciK/S8qwpOZCC7ABAMEMY3V1rPOTIzDxZul2dZ1ev3qd3r5+Lb+DSQl2IAqAgAU4m08FLARACUD1x2fP0uXlVfq//vvX6dGjx02BGWonrpUBCG1u0QGy9b/azdJ6vUpXm0VaLBZpcvw4zeazdLs7slRcMpbpr/cD1mQCYnxa+wa1yaZWhGi6TBcXF+nbn9+mZ8+eph+fv5P2EwCkvyYAoAVyfjyH/McC8ao1HYa+P2TWPAMQ144BArlP+PndPMeL2beLw/j9hddHf3asjxOrCJdiOz9ukQHIKsCoCq/2azgSGerL39vnNV+5JLnSxITN+Mfr4v7G/ooSL9xP45i0gbb76e3WHCloAPIpnrDi5zHmj4AUPBgwrTX+7ucW2z92rsX+/xAx0di2lHo7rq/aiPS1O0qE3M+olu7SD87d53NrPkk/UzBq9ZsfbgXrPAAo/YkDJPEN2zUo8sGVMdlr4J/MSyO2ZVuM7NUBffV6P0W7r1fSD6nH3frezFzIbRkBVku8GAHAyNTzYv6lTaL2QtGhygvFAYC6uD3DD51gDoZ1cL7/RwAAxwTZ/n2lr9wf8DtTgpDqKykUph2UU09n0OTS9KLsTOM+1KCy+3FywYGSk9o1N1pNI6NBpSaLTAIKtrvBn040cKk5OkNG0X/uAYO+7+1jFPscsKG29VUFZvBWa/9Yg5UBkQ/k4LSLNnSdKA8E7dOvQ3039P4RhIz9GA2NDwz5GcanAf74bm1D7ecvN/tyn4fANYAmEezz7+f77dB+oYHlvbwWEp7FVF/2G/89FAAcGp/9P28DgHn8LKUCQB77X/4tAOUlh6ojRh5SDRHs8qc4RywFs3T4UrJnfrPF/0cAkMG/BwCl0uh6JV9FFfWPDQCyTdJeAJLCVjKJh4na9dKp3Xq9lhTgr776Kj3+4kwABgAHx8cn6QEAP6QKWoolqpCOAQDzSadpf1GrNg/ShinbXS0r6b+citdOXdx/Puo3AK3JvCAwYA4UNVnW5ogBAARr7BbghaSK6veZKhoBwNieajDGFGAHAAowIyCWshPwszam4Wq6lL0aAKCuF2X4cx9jleuGAeIcO9nnu0xlb5+8m+1tyaH92yy+/ZmapfXepxeKZxEIny+glzdNXzw8FyDq9PRIU89NyxjpqvgPaa6Y5wQAaXdcGGz9b4DTRtfLfQCAvk9LACDeH0U0RMvQ/DVJ9RcgSlmGM0uHP5tPJHX3ZKrrYjG7FSbd0Wwj82g519T9IzCjZ7O0nKuGbpMCbH7vlFWDlwLs42T/zdu36eXPzwXggz0A8Cf3kv8W6fjkOM0nMwFS37x6lV69epVOjpbpH/7hH+Qa2IW0Va1AHITAHrIICPubAOD1dikHDX0AoLy3eb7ef/O+ioQu220rtVEXzFT6Y2sp9evpMl1eXqanL9+n7777Nj396W26vrrOACCLbwmbEz51cJGGALz7AAAjyJf3MxTLcsXAxoN/YvHtNm2/JqYI0740c7Vtd+8TAFR71nRwBCjEHtHu2nt/BgD7LXNp34l+DQ9Cdf607fSQvZWZ1CIJ2PeNWedb92sCgAJltw4TrZ30Fz8DgNWJ9HsBAMlGqx14xw6ImViHAoC4r2fkoj/1gFwBQP7IAaLFPTy49zZRDqbtpxSLS6HLjwgAenbkbwYAZMoDA2MYPAHEnOET8CvMBgKFd3aE8wgGxNg2vz43GRMHAWfpZCZTk0UrZpag+cfAoAWclQJiMGVMdNoXf5BJZqfaku6C360KcDf3vNszYzYPBiy1fvVVi1sOAcHGAlCwD1B1XwBgC6CqFC7x43Bv8+iON4onsV0jWNdvG+pned87AJceiCttQt7hj9f2gemyLjIi3qw4cWQcM9eDkNE5ZSDt+6uP8ZfBp8rc4H2QMlRKqcfnvg8E1MHatNRDMf6hShS+87EAQB8IaDvHa1HIhnjAXCk6JmCW+CrlBXsX+1L6KZ8es5KcVk+XcUcgGRaG6uhZSmBhjgujHAww01gjAJgQABvbCGMYGYCcQ4AtfQpwHwNQmUHtKs/sTzgSvuo0AEAwAJuU9joAKAH/6ZkAgKgCLAH/Yi7/ngnjD4Dkbh2KAAAgAElEQVSDaqx1AEABsBoG4P/9P/8pffftd2liVWypsZcBQK47O9Vk4Jwdpw6DzFIn7lyEyEE9OECzDWEjxS+QGApGILTJlKG6korKW8CGyqytMABpLyLo3AUElNEJJheuFQbgVBlfSP1E6/AcAn+3k0ULACTTye+TwsAsFRMpHNDp/C4c/CDV1Vh1GuBxLZRTiUvbUGtNu2qz3ontDy50LfZpLmc7b8xfAFH4OT5apAcPztOXX1rq72QrYN92o1p/t7eWAozqvgABuSbNn4gAYFM8R4vDRQAQfpL6SKZNR63Ngf2PfdQAgNq/YPrh3QD8eQbgXBgF0ApUJh3ny8l0p0U/JspoXU43sj6lCvB8kRZzZQgeW4owgHwB2vJwtgHAJcDDoyNJoQZb8tXzF5IKjNTqhw/NFuDz+SKdnp0pQDmdpM3tKr1+/TptVjfp7Oxc0q/xXGiMCvMYbEkw/7ZWBMT62wOAYp9PdNyQEoz3BCBflFuIVYAdc7MEAHJOJ9PQ3MxOBQgGA/Dbb/+efvj5Tbq8ukrrzVyAyiw1Y5O2K9HXv8+VAEC/LoYARO4/xfUVAEBeE4HAGkvQM5Q7fp/Tp4z3kzVrL1byszwg1Oeeyrom8cBpOvd+B/Ga348tKL6Ln3lHF/o38fU+O0sb66UW8lxiXNjzlu39obGcxbkxUkNvbKeWYsK+tFC/fnVf6UbcArSEOID7+T4pwGP2trHvWbvuLvM+Auy1ZwwBgNo3+x/w7ffu+zEAa6mnpWfuAwjW2xwZgNT07R5kewCw2R/UbyCAJ7JBQpxSP5TVqb0GYKktPLjer2/lSfkrpXlRmgN9ACDXS3HfsnhPi8qGFOD7ZgDGBvQBgN4R/tAAYAQQ2olN5eHrA5AYAExm0G4R5egWMyAHWkZJ9U+QQNMMva9iSQCQp+b6uwaMYwBAbix9k/FDAICl57VPh/WKoROp4U2znZ7u+0X+P6avHZACvP9C3u8bQwzAobv1bUA1IGvonmM3ovhsDwLK+ObKqs1qxjVYHwAAxdY4Zm8EAH07uu9Zdvy93miJVSbP74BNCtZLGqppD3H+ELzxQAL+JgUdsElIKpWCUe3iRRrZfWgAMPf5SPHy8kbSZSWNmSOle8WDmrYeZ1PRNDqJBCG9zWr9zYpj+KIgog1nTBQ/P6RdtoHXAEBe/zEAQNneXQrwGAYgnCIAgA/PGgDw+Pi4AwCeziaaehgZgAUAkCnAYneNAcjqttTiySLvNgEAhEl/fiQAEO2QNNEAAN5YKv0+AGBrj2WRiii2bsCVAoDTtBCJDqR0a5ECDTgAQC4UuHIAoM6hRmKD62EIAByztrrM6GaBE/wec598TaUISN8eG+1k3FO5huRf9iNSO6eTdHZ8lL549IUAgLD3m81K2X63N1aNdptTf5ESnIEeC1BLDMC+FOBDAMCWo01mk0UEsAv4HJkWmAf4swL9uh6mSYG+he1nAABn83k6tirBBACP56rpRwBQGIFIzZ9NNNU2B/iaUox+RNXgo8VSPl8sdB5eX16mn3/+Ob17+1qAufMHD9JioWn/KA5yvFhKyi6AQDBld5tbaSc+V8DLChCttRowtaTht2Kc15N5Wq/W6XJtjO2jR/JdAID4wcFF6QepxPzxPh6Ya3rA0pV0ALAOABDA1nZ2Knbu7z+9Sd9991169tOrdHF5KQCgAL0EcCk9ExrBZtXYdx8SANxr/bmL48Fm6T6la7ycAaQ2ZF+5wwEvvh+16oYADUl9/wwA7j30Q7FM9ntisaXRmdXNYan43pV5sQ+ANuYlfw0AsO/9Snt+6T3GjMeY9x9aL333+K0CgGN0/z4EANjsMyUwUouL8Yd2H/bKx2758xmLffEvek8WoRPbisNmY/QhXlVJETv4DuuLcWdTFG70wrUGlDNq+lKADwUAlflo0lR9AKCCge3gvRb0sxup+ZE3sErq7hSnkVKCThkjzr2tGq+7LLa4EKM4cPy8hKeXAMCc+iOMPzg2Wi2OVcaaGWlvaAAgfuPE9FpYHBhMYC36oZpH0LjRz8YDgKMYgAMMjp2d6OPZJWM/5gS1zwj2FRPpD0664J+0sUejsA/AHWPs7+Oa6LB5B+wu8zsHY06XoAQARrZJCSTb5z1LgFt8Bm0BGVUtMM0YdJkRmK28o2a3jG03ZcYH4tkOOaCvVRTCgX9afU3BP6QlRQBTA6emiBE3BfwrulOWjsg1qwvUNM2sIapLtb8G4Jgx8OuD1Rz7vhfXE37365cp9R7ILN3Pp3bHAMuDAmOcLIrxcjPzc0PsogPxOR7a37oha1Va6qg1elPYh8QeCNvFpwDr37csOlVJJe8yAJ0jETQAhxiA8rx7AADBCDpeKjMIDEBh/s2SAAWnYBt5DUBoijkG4P/4p39Oz54+Fe0/aYsBgJCoUNuugf/EJgRSG/HTBQDbM8Iz38bM2e41bQYgAcC1MPy2aZ0gmbFLK6sOCA1AjDdOWlXLsCkC0jff8l7rGFd+r/AAIAC8haR8TnNKyI1UcdYqqXj+Gns89Ods7ulctYMEN2+9tmUJ9G7mLk+qG5Bcx0V/Zy8115tDWtGP9P2s71lmCAz5CCWbkU20W3fU1EFRCnwHVWiR+vvkyRdqQy31FOAUNDlXK6T+KvOvHwDUpyHl+2MCgL4oDBmhLUDQGIAeAMR6OyZ+Nl8Lww9VgAHMIVUfwJ4Agqblic+RBEzNTgk4NrdpsVimk+NjuQ4px1jf+IFW3ouffxSNvPPzs3RygiIgSLWepbPzM2EDgjk4n8+EwSjz06QPNkgBFp1EZWD6MVSpmqn8/XIzk2Isu2NoDR6lVTpV+0mgm5rWdgMCgN538ftxHwCIIjHr6Um6vr5O3z3/RQDApz++NABQ5z3WuZfa6RADrB2fMgA4FDPF9dRau37/cymid/W7+Yy4/qN/Gvf3zwDgYbuc2vJ+AfJuZhmFWcSDqDy4DfzFi+Lcu28AML5X6R1a89n9cigDELcYEyuN8QcOH0395ph21J5xnwBg33vcjR3omWld0kWNOBUBwFrRIt9uiadGDEjpfSasvWDfrwOAxrQnAJg1uyn1YjewFHpWByYAqGNeBgF1lTbg2ohXcZd8OACw5sNJXDrEAERg0D7ZayOb8eZxwwDjr+scpDRDECJsNv08T5DKSfVdF1scjH0AwHag3Rhy1fzjjFNtk8SAxICorPcgWoDGDDTGn9+EPfNPjCrYLWQZYdIdAADiPoMO/icCAJYWS9T4i9e0wIHwHiXj/yEAwLucwJaA3/2MRv8m1ARM9TTivueNAQdL6Wu1tSrrwxyhDLbl9a7MH85ZpAJ6YIffYzEQAe1cCoGQ8ZyD5cEjb3+YgsRrZwaElMA/9o1sTC61TN4vC9IrwEfQLEoZ8B5w/fbpqzHzoA8AjO8T+11/V4CDmqR85hgAML+Xpdj6vir9f+19ouaRtMsVD2nGWcdX+xqgrLEWmYJtVSJ5TaMB2AUAdSwb7VnftnoK8K8PAAIwODs5TmACgvEXAUB8Pp9q6ir2VQAIy8WRFQFRABDAnzpaemLqAUD0HQBAfP5rA4Arau+lWdpstmllDEBoAH5MABDMffgp69lSUlWvtgt5PlKSJd1UdE4buwW2Fz7nKetYADCvp5CKx3XMwI3phLmYUl4P3RNnzuVaoDUUkNJmtNeH18xxjrCIaiuzTQHA4/TkyeP06NFDBZzXt5pKXQAA0a+ZydthAOrTPyYAKDbHuhNAmgcAYwpwCQCEXV3ObqUKMgDAOdL2ewDA+WwmmkTom7RdCQCItc2iP7IucViz3aaLd2/Tq1evpU/kQGCxVCmAk1OTCFjK+qcWI9Jrtd9v1d/ebhRQC8Dx1qQa3t9OlPlw9EAAy83sgfY/97t8YEDmqx5Sd/d8BRTBmIxFndA+APd4PwKAP7y+EADw79//nAFADzwyg+ZTAgABOtb0Acfs3/tc47VX8b37AgCH2vAZABzqocM/L9lfH6+J1jupMY6B3wJACsUs+0CpDw0AojdKMWc+4HXd9UcHAP3MwT5T95HrwPEYNt7vDQD0/cR3KwGAso93UmtV8gVxh/8cv4tfTMafKfrQX0YKMGMP3evKqfa/IwCwCdb7AMDaxK2lNmZmRsKJJBySrCo7aEnvgrbHmx8KANIR2aHaGwJoEwzfQpzFs/qMuRABwIl5ZjnVykTI6UCR+SebvLAkdWISAIwnQbXqgS16aM/J0xDI87EYgKXBvy8AsAWG3Fmzqt3SuwCAuBM3+EPndul7JQaen5uDC80uGJobMmdDIJFthS3rKOTK+c/2gEGga8QCCrJKMgBoBwSZuWdMJaRnAegwBwjsHP5EJ8rbr4kVOeC1BIziu8ihhFs3XIdDfUegUDSkXN98eAAwv33vSbMHFEqMv6E1F9+fKbb8e+mwZ6jP2hu69nvzX7lYUgaHLRWP88Bv+DLHXPVLGWMrIlAHAE0DDNwck3HA95gSKPfsYQD6eUOgSmx5ZADaPGcVzlgEhCnAZ2en6euvv05PHj2QAyYwq85OzzIAeI4qwPNFOlnMJaCeWfVVpj4cH59mAPCHZ88E+CsxALn+uC9+DABQ+8rAM7PLdLiQ+kcGIAFAHIgJUwkp+HdmALqDPBRtALNJmH9aRXmeULwBx8R6ALqazmU/vtnNjQmIv8PmqGOIol+tAynOYUuxbOxNtxiPXzOle8g8QhVcL/ZuTEgCgX37kA+04v2H9p0YpJb0zeT9p5ZCDYYbqv8eH6V/+PLL9ODhmbz6RlJ/tZiZVP1dqybgraiatAFAuZ7rw1KyqfmnftLdNQAx6yi9ouvb5oOlMnsNTNUANI1IS5+hnVkIQDhNR1L9dyaMXAEAp2sB/pAKDCDweLETQG0BrUAB5mdpPptLERAAeNhq1qtV2m2VOXiyVABQsmWFoa5sk83tOr2/eJ/evXsnTD18F0WBTs+0KvBiBjuwECBW+pFFVtY3ogGI98DBADNLmk1T99WLzVQ0B7fLLwRQRIqu2rGZ7GfCBZw2pABWE9Zx0T7SOaUAIPe9LFnDB0o7FQBECvDPry/S90+/T9/814/p/cVFWm+s6rAV2an5Ih8jBVh9g0La2cgiIGMrBfeBiQdryw9svkNAotfIknVie9nUpIgocTJ0n318gD/StX2HMC3t1Z6MQllvOKhy+0Ot+M1nALA9u8YcgvXNx6H9c+xc/pAA4Ng2tIHCfs2/TtGJCkYZiwuOb0t7wndVwPvvxP28BACKHcsMQM3YyuSCAgAo/rtJWnCN/ZoAYAn09VW2fUxb6iWPh0zSyRe72WLZCnZkUhdOFko3bjFenAEqAdq4LwAPOPKTrVZl/K0DgJP5Qhw0AIANu6ipLpM39bnlhjBF1eY3J2oGGETMmsLwjj2ZGUecsKSaUqwyGrbmpL6PBTgE8vzWAMAY4MQFUKpuOtYola4rpZfuAwqWNuoIPg21rx0Y9msP1Das2kYY50dMK/bpRK12+up43nv1RTjARKDmEqtVOwBQREqDIQEjGW1VlhOqgGowwwCEbfAC+rK2LBWXKb+8buwGXirwwY3DP5tj57Xl5G9DDtzQIBc+bwGUeQMuV/uNX+9IFNgFhwKAQwBpBMb6XpfgnwaamAM+HbztmADIkzlq+5Xfj2QOkLlpKdvJ5uVdAcClSyX3KcD7AoCwR5yDBAGRPjEEAJ4stBrwfQGAmem/VWbtfQGAw7bMUjKomWsAJQHAW2gCGgMQc0aqAG+3iVXaDk8BLgOAqNKK+bcAEAS5DgB/KDoynUuqKrQANRXYUo8FOFJmv3ck5XR5hkqvbc8Yc7qzJ3m/KaS881oWych2KwCAw+aDKcb9ki7xPkMAoLhwG6xBBQDn062koBIAPD83AGl1owEqxnK1khRgGceE6s4rATjFvwwMQP4dy/Y+UoCz8ysZGQ3TL1c3tf0opwDbQcAQALiYbESb79j64WiuwB8AQNgHpP6KZt9MAWYU80Fq73SifxfZUqRJr1dVABB9PUvTdH19lV6/eZOuLq9Ut3Y6Tefn5+ns9NRSgBfpeDmXvwNcw38o+gFG3XKu1cLx7pCx8GLnuP/VVouO1ABA7hvZZhkzqRsQ6bqFf5/BPyvaJHIb07kA7GQA/vjyl/T06dP0zbc/p4v3F2nNKuk9xax8ajDnbQSoa0BI9hP6szLzcvgYAKD4EQWgUezK+Jpew6bAXTEE3CnAhz1Yv0QAcE4GjMUlZPDu9fDPF+ceqLEBGUtEqaB4OB3H8WMCgHntxb2utZfRX28G/ddkANbavO+UHBs/DN33UwAAxf5kZlsjSVJq+74AoL/HPn2W95k9ihqKnbIDvWEGYAMA4nvUAESGEZ7NTJl9AcC+8S69fykTSvZ7FziWgD+mWkvRuUBYqbWhCAAyPU8ngYtWHRBYAgAnFY2/yAD0J0kIpicsqVz5fqnx+0ycoQU3lgHoHUbRSgGIOZslaB9JoLqwQMBOhmuMrlwkJIuRt3PF5ZQVjrQBFQycyGyamGPAMfZOlTjhNQR+QHfi1wYAk/VbKe1wCIxogX0F7b+7nu4MzSG/VtD/me05IMzsQbQhALBsLLqDXbquWF2y0rZD+6rz3JoDax5sLjpgDAwwCPTZGix7gfvSO2ENIoDC9WIQW9XC2nIDsi6cTp840mGhDKW7cg4Q4Kr2k7WDVYG9vcN3vZpLnFeH2rUyAKh336e4z9A6K60D9hsZ3Z194w76KHwvAoF9/eP3GVl/ExXT9xqAYktF+L5J1c77T3g5ahIi0O5jAEYAkEUBtO+b9HWtntmwt8CgkXbkALfRL+wHAL9ISBU8PV2k05PTBABQtAAXMwESjsFSQhGAaRJmEQJvADFIF/7xxx8TNAB//OHHtDFtk/VW9x+mAE+nmrqKjeQ+AMDeMWvtSWAUNeAZTnrJ8JPiGw4AxJxDKjB+AABKvx6sAdgAQMro3Aijf2kp1NPJRrTVoJmI5xAAJANwLcAgsgB0/ycwwgMGZAjI90N1vrEAYAROc4At41eWVYnrtG2rhtV1xu410Zn363UmAOA8nZ0ujQF4Ilp/m5Ue+G7WAAChA7jVv0NbcbNOa1QDlvGk/TIGmyvyc98AINcq/s0MQHs5+nGYmnLghP9Y3dmKgABswrzBz3IHNt5S1iXGfTFdCwC8SJs0XyyEEQiAEFWBBSBdTOV6rFe1c+r/IdMD/iUYgAIg75BCvJDrqDOJ5717/zZdXV5KrSOk+UqF4eNjrTgs1+v6Xt1ca/qvtQ82A+2AnUO/QxsQ/TqzqryXYACuVmm7eCiswtX0xAB3Y+hbIIbva4CkP5znnKciJeAY8H5uwU6BWQsm4mZ6IlV/n714KynA3z59nt6/f5c2WwLlTZEdzrvWvjcQGA7he7W9z7sJdVBuCmq32I2hn1x5Xvye+vWdZ3WKLw096cN8nsXozZ4hHpEDNuxnIC2M6IMP07Lfx10P9b9rb/8ZABzWXPT2/9BZdKjvHp8dM1d8e/rmxpgU4MPerd9fiABg7Rmltu/TZw0AyCcM21rZz634BxnKTPltdJ+ZAtwGAHNGhe0r9JMzXCWSSfTZC9IXFgcOHazEPjgEAPQ6ixEA1D25zDrpBQA7IF9gAsabDjEA8/UZGFDnlcwMp6I3OE/3mThDN9sXAJSqvvAGWcXXTvfB/MMi5IDXijqUAEAGhnD88COMJ6kmqulPFACng6pGQ99sDAA4pP/n71Prr98aAzAaTj/Ziw7kHauo8Z5DC963qw8A9IHf0ALmIi+9I59XS9GN432oA+LbKFpyPUw3L6ovQQ+YTj0AYGlOUlNLmYAKAHqbFYNjXUtW+GGD9kGzq6zf0GczZK06NkNnLtFOmsPOjYcp+wSqfH/1jduQ/YoORJfZ2kg45Lng5nouXhQKbaB9CGD7fnz/EWgrzdVD7XUL2A8HGLH/OsxKBkwMPg34I+AXtRq7RXHGpQD3AYDZJmDOWIoo2/2hAMAjgBFIA3YAIFiyJycnAgD+41/+mp4+fVYFAJkCPNkpEH9XBuAYMEltHVInfQkwTamF5pgAb9AAXCNVVMeFWoAAjmTPpOgyzm77pC4qVYAF+OkBANN02WIAAgCUoiTGRGb1ZDkAQuVgs0dppow42COCfuyT0kFq3Lf8tfjsEACwbaPKDv2Y/Sa2zdsTMq1pj+YzAM9lABDPygAggEAwzSCVAo3FAADGfZX2NwNNIJchxRSFLjbQzkPmhOrR0a/ytj/a6wg0RgCQ1XmHAMDZbqUpv7uNMPmgzckUYABdAAAx/scLVPddpOUM1y3S8VwBfGr1sUpvQpruTFOA8X0wD6WYD1L7rSIx5g+KGAH4Qyr11dWVFlLZgU24kHk4l9T1bcIBvQDVSD1eQi9w2QEA0W84AMD9AQDivpvFA2EV7o4ephV+3+mekIty2MG9aMjKWlV/dc0iddRoLRSpUQbgQtYdGIBgMj572QCAFxfvBQDUudkA7EX/7Q4AYAm480Dd0B4sQF7lwNN/1z9nyE/8WABgZNZ3/IkggeIBQBkXvreNN+3xUJ99/nx8D+zjk3fi8oofPjT/xreue2VsbyuF2QBiD8j/0RmAvr8+A4DlmXcXABB3bPZ1JZqUAED9O/Vc7WCc/uVOi9CREaia6Q0A2PFzf4sA4PzoKGsuodPaQZZqf8gGYeLB/vMOABg3/K0irE1AbANNSLWn6IefEocGk1WDVkhxLl5rTD8AeCLszWqhTFmyVMT4XQKBdNz5ew76TWQSjht+AP6Jg8V+CTcEI0V/jJprQRPH5mMwAL2T4LUN77Jp9H2373TDM8l4j8hmHLOB3nVejXmGjJrb+TzoMO48o91LtWcWQZiKRl/s96H38IFiXJceEIoAYPxeHlPO31ksKqT2JgqV8/cSAOjnZe4DYwhJsIR0uUrRDt9nrQDdBiz2C4NLZW0o40x+AgBIOxrtXjcVeJiZM2p9dbQt+2dWzV6MBd/ymuupQnrXteXHtdYH0PjzP2Sm5JM/AwQyUxEMwZwGjIMo+3ZmWuhCbRiAplHnKPaYg2MBQFa39gCgzI2tsl2pAYjPhxiAABhQBRhMnzMrAnK2nCj7ByCBAIA6L6F1KEDD0Wl6/vx5+se//kv69tu/C2CGAycCZ0jB1DE3wPiOAGAc80akuZmP7TXVMAB1dyMDEA4ZgDYtSnBjwyzVgUWLjAwkY9LvCQDSMZQ3nxgDcIqUTQXy5pLKOUmT2VL8oevJTDTakAKMcQMDkOve7zviJ1hF4LxGBlj4tXXi+25jqcYEuPKBwoRswPp6V4fVUq1DW/aRqyitQdp3Fl2aTTYCbJ2cLLIGoGj+3axU03GtzLPVChVvwfDUlO6NMeFiX6jGXKOn+rEBwJn4fRORcBDmuYBp00TG79wYisvpzhiApoU41YDjaKoZI0fzra7H6UY1O5cpMwDRr2BEAgiF3QFAdryYKqMXmn3TmWgWybycI10YbdL5h765eP8+Xd3eCKMSdg7zcTHVIhtzq0ytVZqR/juX+wJwFEB2A3aggqe47zotBAC8np6mBw8epOnJEwFqV2sruuSAIfm+m3YEAnUMmwwX2c9t8sgnViwPwOYmHUt14+9fvBEG4PfPXsr7IPVKU3zbDECu22b/4vov7xB9DEAPzJVA+THZAVNjUnf8qc5yNLaIMUrj9X7eH5INM8pHKFSiJeO9034rusQ9mO0j4w/Ap/wN6/MzA3Bs9x90XckHHXujoRR43mdfYLAWLzCLB/f9tQHAzpwu7MNDcc9QP9/Fx71PALAGII55v753KEUn3A/bfdNkcg31Wc2PqH1PfOPqTdu4CC/jXxtCVh0AFK1nk18gO3u3Vf8TKcHSPyCOgPWcD/Tb7D8SvLImvfkFfe/kP7srA9BnmA0dMLeeCw1AAICsWkengoZfRK4DAOiviQCgr2aL0yxWAaYhykE2dbsshSJuNIdMor2+EwBAv1A8EICiBQAtJtQcs381BXgq2n9+AfE+fF8PANJZlmpsJnIcgb94LwImPqVQ+upXAgCbeWG9fc9FNdqLoidVouBIfUoAYCeQqUzOQwDAdh81jnnRsB4IAHrgrneDiCluufhHA+wVNyFLg0GqXBt0agDA0vtkpwJABQw3GTdhTZDhK5uHS5ljMEkgzz8js8Oksqf2a2TR6mkQQXiMniH5pgnG37MNCf3fZQLeDwA4hgHYetdKZBTHqmQXW/Y/BAr+GXdxjnifIQcmAoAEZCMAGIt/ZEfhIwKAeBcFrhA03S8ACAYgCgJAU0xST8Ekms/T0fIkvXr5MgOALJ7B1OTtVE84mco6BQRxAAOwBvzV7HneJ0OEEgFAFInAvVfG3F3ZckHAQodM5uMeAKAAKDbuNQAQQJYw96YL8X+u0U8oWoFyIQAAZwtugC0zRSkIf3iVDwsqaRlDAKCAdFaMRO2ZAtfi6Lkq6v3+T9nOeADw0PUq/cmiJ4CQFov04PxYAEBoAIKht7q+0X4zABBJD2R2ApBGKro/5OG7/JoAoFbV1pYgkJD5YMAH5gd+CACiyi+r/uI9BPhDsY+JAn9g/iE1/2SOoh9IFU6WqttoG0LuBcwqPOdoOdEqwFKURqsEw0enfh+YcWQECkCHPsRhsu03SAEGk3A50/WdAeApM0waABDvwXmw2s4zAAgG4OTkiaYAb+wgzSpcc//0/i8PMBSkbvySCAAKAClA5yytd0fp8vIyPX35S/ruu2/Tt98/T5cXF/cKAPal6JbAFQZQNSDO+wkufGktP58R6w8K/XGnn++1dOnSmh7aE4fiIH+4WgMAVau9azOoSdVkKq2tSMxQsvVQqz5/3tcDNT9sqNc+BADYB/55W/IZAOwfnd8aABhTTvF2zTvQVrQjWn6+j2/R9SUPBwDHMAAJAHK0NL7TA7asNW2agGQ66/7X2McMoLMo5UcEAMW/pD9rIPfY/pYiIH0AIAJpD4jx//OGlUWArQWScoXUA+3OqBHVMMn0tpUAACAASURBVGCaE6QhI/ZBPo8MwABkiVOLyn4O8JPTDQJPBDBwSmlOEdoZgU5OFM/8EdAvA4AEEJwYvFV14uJBMNEtB98GfvpLP9R7cB8NwHYwd08b/gCAOKhxEMetMI6ltx+7QMbOvTFOWTXQC0LZEdxt9fuegOvYFGBvzPfpm+gkd5i+1ngCiuwnDZRB+7CTmchMoUj7hBTshoUs6wwrAiC8GWoxgq5vcDLPZ+ZgpZD669+1mw7a1jHCcxHYlOxhkwoHbZxyirHYCS+vytRkYZWYDlqhoEmcg6W5Vi9u0xQF8f3RN19rzmZxM3eM5VIwFdteAyr3tS1+H/Hf5YFUHldLAR4q/sF5yHt1NQDbRSMyAxAi/6bV5dvBgJpAMj+7MwB4NFOG1XwuVT/BAJSqoQArLAVYUrgxp6BBNj9Kb16/7gCAN2D8TNFb6rDdJwAYCwL4fYzBdXQcOf8JAAJwwA8ZgAAA5XcD0TKASYZYSFmrrRk6hIF4nFM1l1PVYJsDdLGiFJLyK8w/MBGVmXRLBqBokSqwyx/PAKyBfy27Ew5R1BZr+rCcPPvUfTJv7GH55NjS9uuMvlg8p+sx7GP3uV8I48zAP9WR1iq2D86O0p/+9Kf08MGZMCdRiIIAoKSuwgUS7b+JMNdYRCXudagPjPuzWMXHYgBi/JUJ6rQiJ2D+6Q8PHqZJU4Dnohk5TUcTzJ+5pPhqERAy/1YCCB4HABBQmAdaAADKdcCefeqvVfdmii9BV2ivATCkhh/tolShR5ACkUD5ofboyiRmtAjLdqu/y94Gxu1OU4BvJ6eiATg//5P0PYtyYNz8GgYDkIfY8hQDIJUN2Bzu0S+AhjYZgLh+PTmSuYEiIN9++23623c/SZGTtNMALIuyF1J9ZV5kN7TMBOTH8DVEoiRo1XX2QZvPss/7QmZOt4/vL3az6njzkLB9QWaK2OGiT6EfYuMyZXKMrxntH3/Pa9ziNjBEBXh2AQpsMWd6zV4LY1VS7jF/NzlQrj3389/vrweK/l9FyugzANj0+13Wzf2NXvlOdy0CUmIAjn3fvn0fVswDf2w997/mGWUqSxMzNDjHUF+W2rOD/e7JNor3ZGsiACh7t7D69Rs8yPO6rGLzTIMW/rsQSHBgbwxAv9/RH9kXAOz2QfmAtq8IiB+XPo35vv6epKOHuxkYgC6V1W/cE6qE2106gxNSeDExhOFmg1VLgWMVxpxCNzQr7vvzUNwkM/VYzGOuDggAQJnEZPxJlbpt1gKM1TRrACD7A/2n1dEAJNSdct4XzqUEFBWmSgZkD+yfXxsA7KvKO2TAvKZcNkwlmncPaFYqlLFPV+7DOiwatqArN6Y9Q2Pm278PANj33iXnWRz+AHYNpwCbdherypkh9oEy7ts4yk1xkFb7dmA4UANQ12gEAFv9MKD1KMGEOMJW/Ympo+FEhVoQYhtcsYcGFNTAJ6by83NvD+N8EK2mHrJ7HJ8WUFfF4/fjmHYd/vKsyO9bAC9K38jvOiJVeWjdS9/nuKptQyVFKWt0oPqy/Z6BE0uFjIFb1qI0x6BTBOQwABCm3r/PWAAQrUBgDA2/r7/+Oj159IWk+B4tpun45FgAPwCBD46mwiTyACCCXPbPcnmU3r17n/6ff/5L+vvf/0sCNQAut5zrAnRhjug6uw8GYNzX/HyIBzox9QGOngBFdkC2BkgpVYB1HlMLMDMFaxScMAk5BrRPMzdtJGXStNo8AAgACPsTAmQAgGCqgQH4MQFAFovhIUa0Gew/ivB71kUbUKgXDukbr17nEb6JT40XG6zFMMgA9ADgWlhqWvzjdq0AFBieYFbSI49rf2uptL8WAAjtPfzoe5YBQHy+AOPPAMD5fJHACMT8OYImIgDB2UqKeRzNtFrw6dEkMwABpvAHzwFDDsxBAoAC6EsK71QKAeHv+H8FqBUApIZfBAA3t0i91lRNCaAyYI7+x2H9pggAXqeTdHp6khbnX0nTVha/MQWK7fUpwOIPCKioKcASB9gP190aDMdZc/CwmSzTerVOP7z8Jf3tv/6Wvn36It3e3ggAKKnJmB+mper3W+6/DLymE1xPQYVm1rY1x7p7YWsPBWCZ9wVqQum9aoU7dD/vBm/ZDQ37SgQA2dLo/3T3ejpKOg9kTg5IC/St3TyfAB5LCpztixbnIKDEfPbgNMYT1aQxn1DFG8V8RB/yMwDY29X38eGQT1QDcX6vACD7dMyh1Vif9j7G6dB73BcAODRP9m1fKT4XW9WxeWXmX/O8ro0cM3bZl68UGaqBgvsCgJ4FKEQv06D1AKDEdY4A0sQZ2+YgaiQDsDsOnwAA6AckV7OlmK+d5rHKpW72O6mOJhukbfZMt0ORD/w0gWKlKslIDcB9J271egtA4VhTr8Az+zC5WeUXG6DfsGMRA795Z0fH/idr87GgB4t7GJWUzEioMUn/WapTR5w6CvIHrao/MgBYdZLcBzWwDH5e1Jk7ZI7tA8aNuX9MBYkGneC8Zwn2tWEMAFgC9/i3IR2caMQjAC5zu+Cocl3FgnjeEdbvtTcWMAjUIdf1KynAxgTkc2rjKt/JVOlyoYtSKo6A9mbPdEMwXTh7LxWb7zJ58T08LwuLBxDS951PWR0zT+I1tBuxbdlGDVKE+4OjzvPyu4xLYf7QAGDTegJ+xmoRrSscuLADygAgU6G85ALmS9RuRaDkNQAZKKWJabky9Y1MmNQwpLgfImDiPKppAKK9YOIIAPjVV+nR44cCrAAAFAagAYFnc/vdMQAjAHh5cZn+8Z//kr755hthXCFwu7bCU5OZaopBbQw/84lpjNm+hPeXdZX3nfZ6ZgDu53INUCKrTSQ1nE3gOsHzN8bUIeBHh6up/qvjuIK4CLTjyDIa8CNGA4BIuZRqyppyuZvMhRl1Y9qJN5Mjfb4ZLhYpkHZ4BrJVNPdswDJQoEy/kk3hmvP6pX4d6l6gdqyzTzixav2OrgsedLSZyO017EFajG/feDb2VOcJNQBPz48kBRgAIECC6+trrfoLAHADxpBq/0mKN9hiDqnx7/KpAIBkBEc7zQObhTD/pukIyatI+Z3Yv6gGPJ2l0zmq/y7S0XxVBQAxPlhvmH8AENEPLP6B+IcAIMAoAoAQB8T9OQ8ywG1I1m5thVGSFgOh/w5/HXaIWoAyzrA5UlV4lW4mp+ns7DQdnX8l7bgxIoAwMejbowBLELUlACiySSaejtmn+2AzzjgIwX03AO422/TDK2UAfvf9c2WLIrlaDtJ09mLVa+EK097MC6G9byFlvP0Tf29sT8kvQSDuDwKp6UT7BsZcjmm8BnBhDRKoU/BQ2yE6kuK/qH3B+6AdKNJSWsfZp4FO6XyOYym9h+lWRf9ojO+AKtRzcBqQ4bRbqaalb5cA3epfAQBEvyNdH6nmtwLgr9PNLYr4rNPrt+8USGZV+3tKDBrzHn+ka4aAnU8RAJR1T3ygUgQE1cn9depLK/M973/uQDdqFQ6BSEP99qnMoX0AwFJWXC7Sc5dDgRGd0fRnze83+9YVO+/cfWjsxO7nOMMY3gX7UgIB7wIA6oZjzzMgEP4KfkQT0NjtbJ/4bzFOHUgB7nZ1IDLkjDC9sjSstSrA9PNGDGfKDMAIIjTiiaoByJvCgfAd3nS0pr7Jpm9VftkAatYUG/QrAYAIefwPDAuAP92M4W1Ziq1z6gkA+gpandMFR1P1FekywGcAIB21fILJDGpzuLnIOwbsMwDYO6/7Uob9HB/EQ8asHqc7N/Ly4mU11l/JQHqQSwxQoTKtf8hYAFA3YV3NQ6Bf6/4B1BoLAE7owEYGsbN0EQCUgMEBgDTUqoW0yIw8MAxKfRoBQK5dvo8Ex5IaaSxFx8zgNQpIdFN84cg0J0IuHdBp5DX2sM1Sk74nMNnDCu6bY/sAgHGD0HZz497Xgx8PAEp/h0AfqVaHOGkse0/gNQKAjRat7UkGeGWmA/ubG63ZXQTTEojbPCQAlu28DRRSgAWsZnGAewQAZcMHOLJaCQD456+/bgGAAAJRbRRMQACA8juqf85iyiIqjWqVTQCA//mf/5lTLgkAQlsO3/MAIJ5P7bPM8BoAAOkMcY7WwC4/h/364/xHiq9ojtn+nFOCoUkFBhmLgFjASnswlElQAwB5WADmH66BlqKkThuDCxqAUoSkBwCUA4LCXuC1kyMzr6QtWlrf3tlURzCuzzLD168zasB5+9TY6Wb9lvbOBuAtsZyUAch2jQEAwRzC+K4shRAp3hEAbNnjqR0k5yJOlsqKgxikIKKgDVI1XRVgAaFc0Bj3yWiHpP07H6xOcgo4ADh5L2ME1wDAuaUqn85SBwCk9h9Sg/sAQO4DngGoVYDBdle/FAzAGgAovqvtNwwoSwCg2C0BADUFWIA26y8AgDggQArwyemJAIDwiwHIy/WWEsU+JQBIvx9r1O8nJAHCjrLokTL69BBvY0DfT2/ep7///e/p+6fP5eADRUAAOmEL5gE9mKIeAKR/IO9j/zWamDaLzG6xEncEzPx60vnb1iQGsOUPFLEv6LMUSARwl8FYYwrynhnsE2as3lf0HO13AoDiv1g4kv07IyJwLeBaML1R3EXmbz45Hcfwb+uxQTplK0Aiyr5gfDMAaIE77wrQHrYch0i3q9t0ea1g/tXNRlL7f3rxUt2wzwBgn3t258+GfKTfIgConWIHsq3D9DIAKFeLnxbS6nuye4b67c4Dc083uAsAKIeMe2QO3U+TjbhU8UdqRS2KPs5AdpbfT/oyBmV+MPPUHlRLAUb76K9gP+3MkwAAAqbORUFGAIB97SxLPewPAPq+ZLzifacx4ywA4MKqAMcvSKe4l1UHhQ5Ym+HHE+Z8srxHvnbrufcNCPIkIaSeZWZfBvosBcpSfjkhOJA8sRSHwImI87YMeGic0A96etboq+h76ol/ruobUq/ZF3BkPGCViwcUtFB6B/qO/bkzhkFxblREzYuLfGTRAf/dMcZ7DNrdEmTfU0Mvj4drmDDOKggi58uYVF7/rmNOQ0qLe4iBOAQAjgX7au3zYyRjwYJBgeEjMz/S/Vx1ZNqNpiKTBj41kXuXNKXr0TQ78RxpEw14QRvMO/Sl/mv3mZ0E5XXcnt1NikwXFGzNZVeFWDaqwJDOgbRt5GPnT8kZIrDix6bN+BkHf49Zf177LPf9mJ2H1xywHiWAsu+zn4YZgG0NktzfrmMkxQ9ZchkUbIwWAnECyOo4tLUrsQFrylq7bwmgNFXhLcUcwIVjyIAJ2DooA0hyu0onp0eSAvzoy4eSArycz6QK8KlpAQIABDPkbLkQ7TCvWSbFBI5ORFQfAOD/+T//RxgcCKSv2M6JAudgEOH9F8bMQREB/bHqbgykLRUy2iKmAvr5KCziMNUYOCtggHtzfen6IeC3suqaSAHGGK+tvSgCIoCbCwTkXoNask0qp/oxVo3UEAo44AjOlzNN5VxKEYVpWhvj55qp00kZgFsUB4FtmSlTaRwM3l0Y+WCVBxtOymCMDYiOX6mao2cQ0j5ngKzCvIstHdqfxKGeToRZJEUuThfpyy+/TGcoArJCFdmVsohWG2EAEgBkMRcy2PJ0camT+uym2jFBJqlmDezPAYCa1tqsQ+9/id0P+3icxzIvMPaSWgsg2OaNITQTMlbMfkNLEvN4Ltp2s3Qy3SnTbwZgCNV/V9Ify9lK5hc0AMEQBIAPJi+1+pgxw2IqYHRgXS4nCjAtlpqqiX4CoKggEgAl/L+lhAK8NqZd1kJFH4kOgVZrJdNZQD+AsLuVri+bwKudMoRvp0tp3/LBV2kxnwsgj70OTAg/n5h6LmtQWJ0KyGI+6DO0h/MBla3bzJiY6Dp6/vq9VAF++oMyAPEcTY1u0l1lzhJAMwBuiYM/WftmP8Bsk7Eyxp351w3ApRk+a2FGYv1q+8T2m+8vwJiruq0psvqDoxJ8PptP5V/Jzpbv6ucC0KJtrCLOAjnC/mtSt8WHlM+0ajTtLcHEHJSaXQPzEACgFh/UzAjt8zaRIccthaDaj/9st24FvdCA5UEBM6OEobteyXpFf15eXqRnP7xIv/zyiwCAV1dX6eryWr4HJufnn8N7YIyv1Xf3Xx8ALO+AjbZ1s86GeokMwNI7RX9TbMsIeZ+hZ/7an8fxj4y+GrEl1ga463sMAWy0q409bAf23fcY1yLMnvI4Nozr3vkf8AUfnyte4yJG2RP0AGRmYtDxoDtr0FrKL+ysMKGN4Ma2ct9kJier1pfaOqTxWnu/CPD6uZAZtsED7bMnfo+YpOMvdovlsoOA5hsYAEhH1af6+sWXmRh0QMbFmN13viNg1blhAQDUEzQ9Uc0bqgv6WqCGTawo8ggHUX62mvrV7gvpBBPJjek1ulHmwMgBgL7tOzv55t8+NQBw3LJurhoyLHfdAPGk/kkfNAr2BB5i4OCruZbmS6l/xjL9OoU1CgLWfOZ9pP8OORZ9TmXsc1/0J963ND6RAeu/I4aOav22jjM7L6dwmwSBnJiTxUZtwDLqnINCB0DEtjYMpva84Um3v16AG1vQTSXEtgEkM8PbCj/O2R64VOJ8ravC3mlni3Gsp1oKrrSZDCVmJu9VSxses8ZLgMPQWmzdd891yHt/agAg2+M3eQ9MRQAQAvMKVCgDigAgmH+yl2w07er4ZJm++uqr9ORPjzoA4GK+SGfzScL+DQAQ/wIAFJaJAVzLxXG6eP8+/fNf/5cAgNertVQLveGeNdFqth4AVAAkv5Ha1QoAyLGUYgAlLaxcJEIPvsjE6QLXwwCgABVgABoA2FpLhaUe14A6gvotDwDK4YEBgAsUARkAAAXYsNQ9OHwc52jfuu9Ydoq4ZvPctjU8xu5mCRZql4pccSNT4G2I9IdJkeS/W78N7b8l57zlSBYAwCdPnqTTs2NjcoExtE4bSW1H1VoFpNZZa1WBjLEAoKaa4j8FALFeCEDxUMaDf/59/bu2DlmF6cdUZgUAM6AeAEAB7iCBYw3O1YCTFf2YI6PEGH8BAARQ/+B4IQAbmBtoJwIUf7CI3wFIEQCco6gIAP7ZQjX/wAqUAGaZU1YFPOJ+YPvIdqWabR4A5P6AvQoAIABCAHl4nxsA3at1ujEAcH7yRAAzAjxMyWff8nsydgL4ra2quBY32W4UCIX/xxRgTZkyJhzav9mmV++u04vnz9MPP70UYGlr61xGxGyRHA5OZpIiDd8A77/I1bj1MCH7Ew6Ak/UuLA+MqWX4WPGeCQHecPA/x3Pc3/SQROA/ZVrPmYYNwHeeZhgfd8A5NeYo13TDHDRA2QBmavExAI1i9MxE4rwkYA4/RKQkNl05BY6F/BsIHASAAQC2r7ODFctkkLW12aSbzVoYmVdX79PF+4v06s379Obtm3R1vU4XF5dpbeKQq5BRNcZ3+HxN0wND9neor35rAGDMEIgHgTjAL73TvgzAvXzRoU7+gJ+XAMDWPlXQwCvVBrhrE4fi9M8AoBXXMtC5KUanB4EfGwDkePPAkL/vAQA+2M2QPhRS7whwCFYqJ4VG1Y0MlRCA3nUCDqXy7Ht/nDTi3TxDAA7NFidpLvhsTtba4roeoJBA3zY6xhs+sCcDRAyXS1kptTmn+FYAwH3fs3r9HQHVmNt+qEEdMiyHboAxyCv3dTc6HJsqnAMHd2PvqHc2KTJKRzJg4/f7GHlDFew4n8cCjXilIQag79/ShhwZPmPmbQx4a9+JYyTv10rJR0pwAwDKhuh1uLx+pmME+ucxTZ/V+Ng2/q5i5j5wr6XctBmANTCgBMS1+tUcc9+vQwCdMsn60yL6gNmh+/eN6X0CgPvYgP0BwLIGIAMiDcCoz9TMKb47U/FwAIZ2Im4UVgnta55frBJtQJ7Nx6ypa/N1bSl4GUCywjFkjrPC4tHxQrTUvvrTYwEMjsAARBGQBRghSP1tA4BgLAlDyPSmAEJcXV2mv/zlX9PfvvkmXd4qo+PGHBgweyS4hZYmAlymRjCYJdORqToZQGuvg7Uxe+IY5oMyYzTF+Z8ZRGQgoeiHMI2051fmd2wstbHtcAHkpjZLBNeaKuAlp2guYCS0rpRppeM7SwtIgQBYsAMFFj0QBqAwJ5cKdDgAEOsHxcL8DwBVAi0SaNMfSBp4k2FEsM5r/2ofNin5tA9tu6nvGwFAtoGabr5VLKSRr4E/E1J4amsQQF1p7yfjTLibYKTNtLgFgL8njw0AhObf5rbDANSUGtVcw/uXn91kUWQdVlzPqnwGAOLdVNPO7ldhXEufBV1lv2cQaGEVaACAqpGmACWZGVJsCEWbDHgFAxA/SCXH9Vifotk5vU0A6sEExD1OZgoQAgDEOmYRDgEAxa4YM2yLZHhNxVcmIVhnYAAvlHk2nQvAyP0wa0HyvTcA/hQY1YHT9rIICLW38BEOBJjhglTfFao275b/P3vv2SRJjiSJImjSajZk926f3Ke7t/v+/y+5u72ZnbndITusOSuSJNgTVTMFzOHwcI/MrOqungyRluqMcAoYDAaFmpoxIc8/5MYCUnWtCqIxXlmuCtevmLhg7UUJDYH+EQBk3KH+9nFyc3fgRsV3L6EVuUnQ6I52r7mdIL4z6cze7DllfyVe9fWKj8s69ZZ96aCexgOruc+X7C+yvdHOYeHNvwm8AoQsacdqX2qvhsJgGi9iH8ZYSv3Mau1hDEZmbn0tPSfScsGqZT9sS7EV00+z/wDe8d8wHsjOdDtVMY+cuYSxCDQdxWJQ9Zn2YyQG/P/t/V26vblNX3/3PRmAb272ZGpC05N++hkA7Pj/U/84JfZpXXsIADz1OaYcP+SnW+fWDMCh6z8DgN01ap0S3GJ90b8o7HnkOl/9MrZOFwBYZ8DZBgmKyD3sE2lSbVvua0LGO9XPPcoAnG1tA83j8z4DsKsBKOmnegMsxqN4Hovn22zYp2IAxvfO7H/VkuhJaPX7o7Nxmy4+OCCwiJ+ILGPhqMCKk2b9chOBjslm8USGnF/Sd/pK0QGbpPe+Q6fj4kK2MyEXaoe9gi/0MpOAIEpZgNdMjvq9e6DGTxAAbA3gIccyNvFFYx2ePNpMr+MoeDf1TNceAgbrBcqQUtqpxNfHAIAKMLPzbqS7jgUGYwDgWLDxEACw68CGWrIAMrlvQgpXYQLaQt+CdQduMps36NoFUWEOY4kNN6jn0VEjQ7AbiHdFxEv7lgrCdb/E/qnbq9c/ztwQE+wYUF2uGzSvqoWvngV+vLmjOpI+Meq3jzD4xsY2r10BuqP38wN+CACQKXdMBcY2kDMsHwkAkgHoCzUull06IgKAv/j5z9Mvfv5RDwBEKjCABjBQrs/O0hIpwlzEGoMP7Y90RKRu/er//F8yAF/d3nKhdysAUPOZFwF5DACocRX7fQgA1LEtABDtgXWlaQFaAR4BpQL8SypQSf3r2ncXAKw3ipDq/FAAkAvp+ZqWmAGHXtp4N2BtAYA2Nn0eqlJxY3GPFgCYUxwHRL+VUnNK6v+x8doCANmmAoSlcbY0ABqpv5988nE6P18TOIXWHBit9/dbAkzoXwKpBABLFeD+3DAMAKIYATRECSB6nGrMpb4cQ97ADoBOfN+c9u+angACAQhHBqAtcLob4VBRwz2HAMB1unPttvuE4gvn8z2BwevzVbo4P097tMD+YPfxIlUct17dGvcD0IffMc7PVmum5MI+CEr6RrY0rWFNSOHdbe6sXbY7vkep8or2Nsa65rkIAALYBrj0ZmdrgtWlbTygCAiAoOQpu5CG4RzqdqvxJYAuztkc6/5FjrM9lVXjfHdYEVB6c2PAZ05x1dzOarXS3ZNWNwBAY0TWAKBSkAHYaQ4kCOgDQgvWOr5czHE9vw8kSEJMBYAvy5i432cbkMG9bYjDu/yPFxHrbNKRVGGMXG1Cqs2kkdiREJK+us/jSKlHP6ct+sVsSACfQMDIiNVzKu5paRbbb1YcBmMV1+MzOFMX/fPy9Rv20909isXcZ+2/ZwBwauTSPm5SrHTkFmNx/uOernv2KQAgR/IRyaSuvw/gyd8xA3BKymf2r1nL+tSVp12htptTAUDZgv6tAcAp63eLo/qfOp5r2bCO+SEBQDyX4tH3DgCcXX14wASKgCdOdmrYBej60IAQ0BdSgeKLP6WDeci1sqFVgTQCdP6Wq1zZAYelT/ISH61xiAroQ6BGZ7b3oMB39WHw2smmIUtMfmA8lnjdA5P3EABUQGUDt0p1dDua2od11eOh82pH1ZqExibRsd/tvdp7GHXxgmHYyh3r1AboMbe6rrALTPefLb6TFmRR427Mof/QAGDdTHUfDeo3qlCHT2KWwuiVgT09uHOuduY71cXK4pK23BAXnnn1Qz0nihC0ba87DupjhgI0+VwxiUtKWN+AWvfNE2CoJNpigIoBqOO7qapi9zx0/65oPHUW1VMqklUA4pQxynHqzaN3LU8+VAX4uAbgKANwZsw/+68w5QQIxJQVAhsCRjzFLDIA8fu9UvR2Sr0qC0G+k1dJhZbaL37xi/TzTz4ybbUz0wC8AhhARiAYV8t0eb4k2AcAEECggJ/l8oyi7b/61W9ZBOTlmxvO89AANAAGjB7MkrbgbwGAnPfU4j7/LzEPhgJEYAC2PlMYgEiH1oJ/uzBgAam+rBqLbP4A1qtYgRiCfQZmnwkYn0tgfn7PIAaNOIgMQBQBQbLfAr1rjMS7w9KqXx7AhAIAaO0lAFNAYGECVjvWrjXYT33y+SIz7HwzNgOKzjzz14rVxgtLeXiy6W5eFMbA1HlXV45+w4oH6OPzFYohuLYOGW4vrtJHH32UwGBFPxJMIAB4Tz3ADAASwDsOAAKQiB8DJwwg5r9I/3UGbQYAqUNnfYDrqx3KgqXL9o0xDRZg0FwDcAY7MeaX/L697zIjWi4m7qn7SzD8lqt0DnLeYpHOZvfUhTtfHZhKezbbpfV6lV5crDmOZ9ISdDvMjNSZMbiQWgwAkIA1qgyfnfH62LS3lFOLY8GE0wYCUqy392DSbU0ff17C6AAAIABJREFUMVSdBUPT2sI1SBnfIwXYx1maE+i72ZrO4Pr6Z3zOe6+GCO1Lu6AB4NpYB7BGu3CGHsZBZAKq3XUfVetFqi+eM83O+e92Y5p4sT/ocx1glh3MZwb8lYWnJAR8UbuQhqDGl2I7q2pbfwqAKTKEj18CEf2iXRsUJPIqytyoIBgt9l25h1h5ZocGpjEFOjPzCtMxEi30fFuXirCNoV3a7VyzcYe2spR69h8LtHjBK8aU5rfYR5n1BwanbwSCYanKlqEadF6KgzHKjRh7FwxBAI0Ai/Hv/d2e6d67g/knbcwMe6LnX461wNS4Z+ga7zsACOCkxwL0l23F5WqHU9/7se38tqw4PtcpAGAdlz3k+aa1Yd9nRvBvaOXwdABg9vydV3zrAKBL9HSKgATCF9aD0f+9twBgi8mDwGnhk8iPEQBsLoiDpo0BfxbIxBRg/A0GID5iDfVS2QIASAfkEyIAARqdqs3wf1GqzAKFY5pmFtR4/CT14QdoYJ00yB/JqGylAMf7H0PepzznqQuRKdfUMW2gZgy6a4OA7wIAbAWmYwBg3R41NfuxAGBrUyDe87EMwClBURMEDACgXaMw8zSmVVDExp0D/96gKkDAxWcINPS+DOYBcFSOQQv+vo21ad/1BNgCBrlo8hTHpwAA8WxR+4cLqF5K3MN2DAcD0IaW2KRg64EMwqcGAHNRplDNNT7/YgAAVFGAWHRGjDXanUdGdQowAECzsS4DUHan+eXqep0++eRn6Wcff8jF//l6PgoArlAQRIUBZsu02dynX/0fAwC/v7nlIu4UAJD2U6WaLCrEb+vvWff5MQYg2gfjiRuMnjyy4TxqACCLDviCVeNUzLa84KwYmLT9DpBfp+YqVcWBEQcDANyAIQQAEEwtAYC6z+0ehQMMACTYJHCJ2mn7dHBAMPtbpFQHOQgb160g2rRjyqfLCAQXjNfJG0XlOvCLsZDK2NxoWofdqruTxqhfWO1Keyhek/+HcAagFJhlALquri7Shx/CZlcElAwk2aXN/T3/Lswvq6quFugXiiryM12AxapCkwE4AAD2bcFnCk/nJWAWCjxkMIlMP2srpAgBCFbRBzHLoP3HivE+tyhOXi8NsBMACAYg3ulybanEF4sDAUAUAbm6uuoAgHg6pX6hOis+ay9qgX+ZArxepfVqbeBkAACRuspZ8JAMcN3de/om/n9HAI1FKLxmBFJA8TEduQIAClh/s7FxuH7xs/Ti+kU6LC44LgAAAnjbeXxMFhvTZcvGGO0E3wFAD2xM3k/j2ccttCAZn6e1Z9IsOhsL9BEEuDb2u/7z4hfwZXwGbajgHgCmkhUjQUqyAXhu9/je5/Ya2LP+1wa/wMW5VR/398C18REAmFNpnZmXQbhGFerolwpY5wxWZwnWYzi/s98fwK3ScwnwagPJ12nxurL/eF9toMRlgd1D1ZuVwu0atWJ45rjJmIabewPWt179qY6LxnzR8+/dFjjFD7fabhqI8zSt3n7WdvyrO2JWa8XCOd5uJI+2Uibr9zz1vR/bzk/Tgv2rDAGANSGlluz4oQDACP5x3hlomKkAYMwE0qW60kuK67p3elcAoOJUAH45Rud89p4DgItLYwDaZNFPnUBgw0FaLQC08G9V5Xlbg0TXpVHVKX2uKRJTDBTcMWCtmHbxOF03vieSvLjD7gtzAYCqapZT9LQzX+FKun5vAOedfo/ETgQAtXM61sbzqn16x08EBscAwPq6pwJCrX4Ye7epvx9z9qdOBHjOqAej8TBUhOMYvBInrQjYDWkHxPfVoi8DzdotH8FzhoDAMQbg2AR7an9P7bvOWPc/Ohpt1biB5+JCZEADYeZV6rRgxjCkaLgDgFl7xwP3PO5DKkKnaEcGANpvVOwrL215YAGCrMNilVj6nywKfzxIiD5LvrvD6guAHxdYqjLq3z9Uj2Ks/6YA+p2xNwEAPGaDNeBNba6OBisWNqQJdR5ddpsX3BXztx7XMwCArHLqYvIe0GKhaZNnZHwZo42BEcX9q6DFNe5y8BJSgAVmYL4BkHJ9fUkm1YcvLtLF5UW6WC4JACL1F4AgqwCvVunizBiA52vTsMoVLROAq1369W/+Pf3m336Tvnt5Q42tG1+wCsiCBiDHjmv+Fd0qe7+sNSfAzKv0qlG3XrSqo8EZ0y1VxCd3WGTYgIlo4wTPg3bJ2n8OGFDzzTXHWL3Umee5qulezCYH+hup7d2g1YAHMa7AtEIcxCIqYAAS/DGGFQLRuzS34ikHA1q2YkA5Y0ruVwxhk4xAZZT2wqjYhVg6fpz7GwSceD7FV9HP2nt4KmrD79f2hueN7x43ddB+1LIbiBfiWI0AYPbP/mAoigB7na/suQH8ffzxR2m5WjClFGAu229rzKHIABQAaNVjXcZBGzYIsfX/gWElxwkNMis24YC6dM8c+DHfWGUphHi3pftJoNQBQLgnAoCLBRm4AkrA3MN153tUU/Xq4WDMuQbgOVKhV6u02lvq72oOzSFo+VkK8IuzZbq+us4aorA79pNrAS5dC5Z2CW3KBexxkc7XZxz/KjqlVHH4H2rYebx6cA03ssrIJt7y98IgNdYYwdkMLoG5bO3/emvtdvHBL9MHH3yQZmcf8D3uwUUkwxnAq1iESAUuLDkx2Rh3o21CURqMXIwn3Gaz3ab7zY5FPXZ7AG3Q/rRxhnEkXUcr8uKahq5LJy1CVfMtAJYx7fTeSl3HM+N5Y4EYs4vCcLN50gvoBM1gAx2dKSk2nVdtP3g/aTzIL+X59WBMvOzrc/En06ocKnYgcBLPG+dvvefBqztnJnSQNeG9B8ZzydhxlmUeGoEpyv4SIOh2qcJEYg36tKf4SUzAsfjg+fd2C5y6HqmvMhanP2W7PxQAPPoMIsT4QUPx6WMBwPgMj23zt9Gm/WIO3dixBwDWAfBTPhR9SombW+2l74ZSf9vJvf2HbK1Paz/W7XvfKNVGS4W/PJkGoIr0+Ua1AD+BgDUAyA2kEPPF93romqtmhHZt2NcZD9UAXF591ImOesGSI14/dgBQCHJm+iEdwXclaaQ1YKCdrSHD8UC8AwCyaprtWCsgz9Vgq+scqkWfOk0aijlwewYArWliQZYQsI/tIDwU5Bu67tD1aibeUwKAU4C/2mUOAYCDAqTjxMfm1DEWWLxLANAWsj7VNIr4HBO0FwColxQAGFkAMV2nBgBrDakMBg6M87xArgAPic2qXXuMYZ9wp7Rrd2FQdAC56G1oAbL9qpTzh05KQ3HG+w4ACiB+LAAoe8spwt5gCg4EgLCvsli7sXHYr2lHgO/DD19wAX5+ZgDE9ZmlDoJBhH+v10hVXXYAQJwHwIIABYCB+SL98U9/S//7f/+v9OnnX5uGk4pq+HiCCAjto9LIUgA4BQAcAv943bwgLYA42kLtJABQVX6ReU/9KZDfGINgQ64Af0hNi88LgNB8d0l9q4N9gJq2mLfiIQaYePEFr1DMoguzWVrlIgDWLvcJIAVSgT3lLXkxENegQ1EX9mPYGCCwlvvdwqyiNbe3IgRInQ1FKVA1FR9dBwBgp9pf9oHSomuPxAikRT+hSqUEP10bTnaC9q0LTfUZeV0wcbUqdoNrrs9XBL5QtRZ2iNRZAS8APAD4AHTa7AwAKeLa7QrmBCgDmyq/i0szAABUnwLojsCJgnSlABefXJYrrQ08FtkIACDfa71mqn0LAMR1UTXW/t1Zyu/SikisUR4B6fqLHQG89QIpwOv0Yr1M19fXObVVGxFzB7YjAMjqv17d++Ls3No1p8RKA7cwAOnTczVeGxe7vQC0wvSidpwDmTmN1C32do8iH4e0vvpZurq6TPvlNe3wZj9nGrcYnEyH3+3TPRh6IdVaoCJ1UxcmM2Djw+YmAFE3t7esBo32AJMM9oCisixy4RIIBtwhdXbD7zMYl5a01d0Oqb74HmBkn8AgP0HQ0tN0Ob4ym9DbIDPcLFDabh30C4s5006037XhGBfI+F4MO9kksTivvJ0L/gQmY3fjyHVlA2gdGb6WOuwLcjESfcIVqF/itTYnJ8exLPoURfvdnzgvAW+oFGKLuxyYVxVxMUB9Y+0ZAByKiKZ9/1gwaixOn/YU0476MQGAip+mPXn3qMe2+UPuOXROAdLKJpiNOwFdRdIC3+cspwkAYJz/T3/m48zOCAA+xC7y8zRwELNpyXj0pV2izcdiVGy3cDj9XJgbKFUytQjITx0AXF0aANhH1l3zTiKTPzADUEy0mLIbDY6djABfaTch2Ob7NQzMDKM7JNQOWLAogO9UT3PxajF5pC1YpxBngCkAL6bZYzdsPc/pg3P4jFEGYI6Gjw/wMQZgtJtWe469U6uKqALFGtCJ12r5vTGH3vp9LEVW50Sghrva/jBDrTd23dz8XIgf74NjbTiWcl6fO1S1degeY4HFFKBqzAaO/V73Wc3YKFUQnQE0UE2yMHFrCrnp8gDY79iXa+tEcntrgZz70RtCC4Chd6rHZQYWpRkX5HCnaHz19FH8xnHRHCfEesFSUgsf2ktVezZSgesrR3CiLq6jY8fsLo6feH0xAPN7uubSEAMQjEt85Gu0cdOzu7nNh8tQbGbMH+VnRBAn0XivEgZMy4CXLgBIUX+KzScy/j56cc1/ofUHYOXyfJ2Zf5eXlwQCURzgHKw1VB09X6XLiwsyhSzt0lJbX72CDuCv0r//x+/Td999l24tky3tQwok28F1vGo70c40/K6eO4InYKYLgLP27NpFbx6RlrAzCbHgt+cxtioABlwPDB4DAMuinXpXOTXNUhAFbImxVy9eLT4oYxxAC0DSXNUO9U1R9KFiAirFBtWS4Sfu0xmf5d6LIIgJBeYQAUuXIpDWGY41IKroceFZYHdoI8SiYFblQN+ngpn3C66D31sfXkdMNKiUuO0Uu/N0Z2f0xGssII3C4+3bvKHZq6Re+hFtHDMbMG9B788tif+sLwCUrTJgIPaTNNI2ng58vzOAJQNJSr0U08gfqOiZGtCVP55iLXYhvidzTAwr2QzZYObjo73W4ztv+IQxYACt2SHAPzBs0RrsT2ekof1hR0oBZio5tP5Qn2M+T2ezA+0KACAA1/O5AYBXZ3OmAOcqw7m4iL0jqlSbvzmQIUctQFQRzgAgUkftWNq1AzrkhgIwQ9qv+x3zbdogMgamxjeBMQfxmOrq1dCl+Xc4e8H3vt1DSmCTXt7tEzQG75xNJ+ZlZmEyW72k6qLtUBRGunfqQwBzfI7ZgvayPawMYL83VuJ9ZpoBiOqm83JMeQpwToH1e9p4A7DscbZr7cluBCDSnzgT0c5xYC9snMVj49ixsVpS9c3XRAZ4ubfO48bOwBqE4J1vwPTmvV6Rqe6194f7Upik4SSiHzRbGUrWE8gnB+T+SjaWMyt8vvTxq+d9BgCbLnryl2Nrl7ELTY2X4nWmnNN6rkcBPYMvMmyXY8885T1at31sm4/1ySm/RwBQ53F+r+IobSjHGBrHZzxiwk1b7TW8LjwVAHzgWnYEAJS/HrIF+e+WJNlUAJC+caCo37EqwHy2boJRXtMr7uVG9gMLLp7CAIy2052z2gyg2eL8A84ofZS4m2LyLhmA9cCkwfoOawRk4nEUao4AoBYIXsWrZeAcYL0iDL5T78U+ygLNVkwytGcA0MyrdibHAKEMioaB0AJCHwoA1r5vyuQ1BtS1AEAGUkr9Hgioxq6bB+ozADg6ZcV+HAIA5cMMQOk7u7KTVm6ndGpbZBrjIfeLquY6E7jvH+vH9oAZlYqPOPqHAoA9oG+g+nqdgpRB9KAh1nnyR1dxf/sA4NH2DGpkHJeeAjwVAKxTgAvAUQHCDgCquq7aMG8YAWAIqYoxQOP/BwAQ57YAQF5z7kU9Li/IvDlfg021JAPw4uIiXZytmOJ7tV6wGqiqAK/nxri6vDwjYxBAARk1mx2BprvbXfrbp39Lv/m//5F+97vfpVe3G9PWcqApB6AseLCg5lb8YAeVwJ+3dx2uCwCce6p9f3RUZ1QAoESWBQAi4BIAyPkgpBtGADA/dx7znjrrwvjyCz3ABwCcB3xZ622O1F978qX7EQC++GzF/Ftesj23i5VtHHjKMvAaLuQXBn5hXstzRyXGj+uhirTdJ7Br5mDL+d9Ip/XrIAV16CPGGLQWo83VUgiBZOiXkug6ACsUtSlV1GtdPF23BQBaWiyYUVb0Yr7sjhvqlAHo22ytyIMDW8aA3af7rQG8YAQq3dEesACm9rfYmwbmSfMVLDaBgLITY7Y5oMwKxKFKeqjq2rVv+yvaCZmAKuKDNF4HAJGqOjtsmbJqKeNdAJDA38Kq9p57ERGkAPNvBwAv1zMC9aulqnY7mJcZgNqY2Fn6MUFuSwHGOO/HyA72SrJmb8A//I7NHVqYGaCWU0kdAMS7b+43HQCQDM3VNfvp29e79PLVy/T9jTE4b8nK6xbRUtxWtyP+Vn8IqAezFczABfQM5/N0u5ml12/epO9f3hjDUNpKDv71/AkZgwAai71pI5XPUZ1QzyHZPvLptuE/5UMgTynCjfPpB8JcUF+zDTyUlDbFGnZcYUzHduQI4VjynZxwk2Mg3/j7+UaO5qsBABBFcKz9vQCP+8fx6z8f0WqBtk1Mb6uHgmBj501ZQ0V/Pf2J6yOnAYD1GGj9PfUZHtvmU+8z5bgcx6Q2A1DX6KcImwM6BQBstdkPBQBmP9nAp8w2i120NQFLy3DDppHRiXtMYQA+BgCUlre1bZl9JKlxKvEm2szbBQDXLzjraWIuE2NbY0aMCT3gmAOZYvzHJkilwGiHEw3JCTIzTVxs2xHkocmv9Zw0vkaqHI8NKcAmrOtaSL5Tl5/ZFwhDDMDcTkKAQ4rVQ9pmMrPPLx7f+yEOb8xw4/UZ+DRiqGNMvqE2UD8/pI10zrH3zYuzqorx0DldBmBhjg6lek8FAIc0oh7z3sfOHevP+tyx8f22GYB4nrpPANzl3fSwc4Tjpti4+Y+wYx8C/6gFKD+AZ8hHB22g1rMBCGm1WWknAI1lgqjbT3+r6nj2HwrEqw7SokXjpd7x7y9EqqXRxEXPsE1NAwDze9UMzREJhFH7mwgAyn/X/imntirVwhc+PcCoOrGkcneLQmVtNqZ2gjHVDehgSfCHYiUJ2FBQBpAAzKDr66t0cXGZZnMDAFDll9+fn5ExcwnNtTlq94JZNE/nYBk5APjRRx+nyysAVbO02YCxc5/u7jbpzevX6a+ffkkm4J//9ikX/AdWDy0LVuyzkRnmCzstRk0rC1VJbeLtMMYAgnF+M9Ahtp1Ek3sLctcMXOwsdREpwGTJLG0hLkauqmCKBYR52XS8/Iq5Wi7YWl1tYDCa+mPUzsvA78FiHzDz0fYC5AQAFp/i1VbPLslo2q8ubEjMjAGnQA9+hVWil2UjQJU/1cdsnxkASNMc5OYlGXwoeexVR+dW5VX3tyqoseiHa7+oemxFEpS2n8Yt3k1twYAYVVpnc9e0nCVq+C0NdMRH7OM5iz7YvRR3xf49vzg3dh2q3mZtvQMBUNjLdmMFFKA7yQrAZA4d0v1uz4Igt5t7MsruWdnXQKX4yfGop+KwrVmUwQKNDdlrBeRjUQhWB7biCtbmXiU1+rpKAzkuEHKaNnUgvQozwcCisYfxYUVV7DkEwK7Zrw4ArgAA7vi3NADPV3sy6i7WiSn8Z67hKUBYdrkQA9CZf1acZskNAbARAZ7pQwDW7Sa2HfoDC0Zj5BUAkAsl13jbHiw1GK/BqrLJfMGGRW92abu4YD998XKbbm5urAo2+i4w4OgP5gvaj5ireg75D/QRAGKwIdmHaWdM0cUFJQlevrlP33z7Tfr0y+/Sm9dv6Jdoh16dmDaLseUX3m9VPKno/vY2ybwYSQvYKz6vy9ybEh8dizHG5quOcdM4+xkJNeunPiemBSOV7Wk+A8wdHydFu9i0cOeePi5fIUbm0zzL399VpsStx1rlZLvzi42d9z4AgObjp4H3sQ0f2+ZPaaUZwOvFi92ilJofcG89vwFc/jQTtf1rnzjF77XaTlkVqmZft0mrjVuYRMwE6mIKBdF7VwAg54bMyLZ5pmYAyuZyJXUvDqL4Lc7N9JFKZX6AFNdbBwBbAI3EzeO6p/UgDxl4YwMnGk02DFXVE+BWpfhG5s+Y0XXuH4JCvYt2mBUY2fcuGl6L6/rzKOCNgU+8T6aAPhIARFXSUxzXMQAwLvyG+mTMMfQAh4kAoIK1IXBwiIkzZjtTHfwQADjkwIYAwKH2Gfq+To17BgDHe7QFAHICxCJT817U+xy5pADAOAlqwSu7zHatauDZox/fqRwDAGu8LaaexYn8IQDgMV9cxnoJ9FuA/anp6D1txYEU7PcdANTGVw66tHHEKr4oMuKWmAM4SwU8VJp6OXVMKWpZe8rOR1ovtMHA9gOghwUeAb9zK/5xCUYgAEEABwCskonoRwDw8vKK7EGkBAOAoebfrRViuL3bpd/89rfpV7/+Tfrmm29SWlpKa577AFwGYCMPJQDb+0NC9VOCUv6+2Y8qlTQw0XAuAcCYsqtCDgBKcJ+dAQKwSgITkvDwHRRpeBlrqYjbQyORH7DXAHRkJnZhwtnPDl55hgCAMQB4BPzAWINc2n7PIgto5xVAHgCr1FzDRoOdv1is7O/1Bd9fxUAAABJgESCCZ+FGhFJyHVCrqqGa9p/dh9dn2rcBgASgPONB1V4jg4+AmzIiXENQmnDZPr24h/ykgBiCQi6XAm05LDysyIXdF21SFhZ4JrRVAQXrQB22x2INgI7Ut6gO6qm3AgCR7gk7fHN7z+Og/fYGgNLmPm022w4AGP1Y9seeMk9QkSCfaUNiA062gWMjAIhj9RuDeNfXtEVLF/Bg8aXKOUtDGm1obbbIG5wA1gjc+r9TAUBoAGLcXqwOVsznzDQTAQASYJc9VAAgGYAA+VemBWq6egXYqzeGCQrieavq0yX11/orAoDWj/YcuwRdvi1T3gEMvt4Z43W7MPYhqgHTb2jc+xisiwJG21E7op80v+3TOt28eZO++v51+vzzz9NfP/sm3d7epq2KdlWSEnke8RRgMAA764UaCECM0IjxS4hQSRVMWKC9LQCwA+xVMczgb+8AAIz+3lLJ9zlFPW+Yen+MR3PPR7Ra4JQ1Xev8h67Dx8479lz6zWLL0wG47ns8nAEY45ep1vXY9p56n6nHwVPzmRoAXtwQqAFAvUfekB1gZIz1s+KvY8/barMhAPDU9j0GANbAn56x+06eIfAEDMBTAEDa3h7zpW/4VhtxesYfLQC4Wr04tDorVzesLKIWNZ9q4FOPy05FTD+l8Lq2DnJN4sI/G0NVFEDf51TNoaqAUfMj/z92RF1c2Rc8dW64BiVSlqJBDhl+j5o6kCIwNnC0kK8H9NB5qnqm4GtqP+i4MQCw9xwTAMC4Uyth5Ph8ERwcu398n7G2Oxq4DQR+vQWu1vn+7xiA2Z7sy2Qn8ft3waTDs5zSnlMm1nf13HiWuDBVu0a2hmwo9vNQ6r8YRk3WQC/4LsCDFt4ahxHA42kOlAyNM61FYrtpDEUAMPubgcVLLPIRA7H6fevxGQOIjqh58H2n+ggePwDA5MBEKfNVtfbo71v3rcGAerxlTohSSlUFU2LpOU3J2WCVf8oBVJXKr9TK+pk0cjOry++DFAD7uNaTM7aKzRpDrXaPVlTKUlwBQLHgB5hBZ2dc6AMoWq/W6fpixb/PF3adC6QYovjHyphbAACvLi/T+QVS6hZpDaYg0zONWbcF84ppgWfps88/T//nX3+d/vCH36ebDbS4rNgGzdeLCyj1MTKH2M3cCJun+baryUamvsCyWNQiM/bVcoWJRO0+ZwDOCEBZdEEwqmbae+tG4IvsrIUBoXPq6IG5aCmZuSrq3ADCJdoJgB9AN6Rzov1WS74LQCMAMQBVAARateeFgYeZEWrFVsCBBDDy+tb15jLwZwDhgQBbYe6pKQTAyZ6MaYhncqvZG5NJ7xczGTqMoB5DAECULR7IClMVZ6+8qvmVRRKCUA0CUvqb2ZLtMHeGYJaERPXSoKN22KHIQ3fzAHZ7c2fFH5DSC40402w0fTcyT5niC60/K9aAlHQcd4904K0VdtjgX7L2gPIVbTWOppzKa9VdDfwDG3XG/2dasjO9eLzSfb36qn1nLMTsszusY3unHHMMrGMxLggAu0ZeBACZAkwmJgBdY+auOT6h+bcnc3A929KuzmamAVgAQLMrO3+Wmalz7ysw/2C//BdMXzIACytTc7SK+Az7bmdDOnCuKq+oDqyNbraDp85vZsYM3szOecnNwoBv/I1/93MrMpSrIvqNc5VdZ+7F5xEj14BZb/e0JjD82dcv02effZb+/KkVKdrNDODEUZ3iQppHBDh5VW7dJ87n6Ie4joljsLXRhf4r8+ewlpU0FzXfx3ccWqwO98t04CNeozB+ugzA/Pz1xmWeneRI2+8nJmze8FbxD1WZdLtE9WtpPfKKVT8Mv+/zL60WGFu7jLXaGMAzdP7YeWMAYIld3x0AKJ8X32nsPer3f2x7j/XH1N/jc3RkO3JV165/GAIAI4Nwyr3r9hr2dsevlqvRD8TVU56F/XliCnD9/CdrACbEwoi/XHrj4PqonsFVMwARLzGOyFqxIRaKACABwRgn+ebpj5UB+GMHAGEcDDiQOuUaf5zIK4OpAwUZ3jEAkMdkJkdMk7CqhdxFnQgAxkV8y+inAoDx3JaTOtXR1WBbff2x650CGDHAfsA8MLS7ycXLhB3ZISfTar/6O71/7J/WeUqxrAGNhwCAnYBRO+gPaLepzrV1v6nnjtnHDwEA6tlrPcC636L99PpdDrmxMdCfXAwA7Gj/+MbEFAAwFg+pAcAeQAfOBjVPjSEF/9QC/Yeq/LYAwAgQIoCIwF9tB6cvYOwKZQevG7A8FQDYYgwL8OEDvCMAkOJ9ATCYZVClC3AdFFjUQs5gmDk4g35F4CItrcv+AJ4FAAAgAElEQVSrKwKA0PbDIh/AwopFPlbpxcWKoOCZN+j5PHkxAYBYMzIDX7x4kc7OjJkDQI0MLwflQEATAAjm1Z/+88/pV7/6dfrT3z4ngJSVppAC7MBUXDBTTowAhfX3OlmKHj6alwFUAIxU2iTPJ3MJ6ZMAM8GiglYc2srShZcH08zT8xIIZOrlyo+zHdbMxvJiB4vFjPcC8x/tIwBRO+kA0iyF1sYt7ktg0Zl2ixmKJHg6M1ITXYsvAzHckTcAkOPQx/8BjD+w1+6rqr+sSoq4pJuLC4BFH41jPo9XH1YVYDyvzSUVI4kFRCKTrVKbzsUdvJBNBRASpCFgtrXiEKo4jerFTPMu7D75nayJquIQCGgBAMbqpV504/XNXaIOH4LgLXmAmU2K4hL3G0v/ZbEP3G8/IxCI1F8Ar/iAAShtwLzBUs37OA/AK+/hQCGuk9OTezqJpeIzx6v7UfVBnkOqCayez+IC14BhT532bgIQCG3AGaCwAACuZgem6rYAQIzvy7MZgf7zNQDpVWb+SeNpKAUYADUAxAgQ4xlzFe+gfxsrSCqFn5qAmIR8odMCAHG9+2R+BIAfxutmfkGAfpvO2Y871740hi+AQAtg1F6oit2fW7oAMvulAgD/9Lev0u3tTToszjz1qqp+6Rfde/GgdFARmnI3+VeOR2xoiFUsXd9KpykC7D91AFBF03I14aqTcip8Jc2RGfDPAGDPrp/ii8cCUmNx+tAzjp039bneJQMw+pnWe429E+Ojhk74U/TjQ6/RW7sELcAWA1DH699TAcC6DacCgLGQmr2rnWkbYw9frJ8KAMbnt/7ubhzm+d2fq6cB+BMGAKfgHrl9VqurJvQwmMLYk9d9qMn3z4tGrQWlgD8N2pwi1AAAcczQfpoWzLWJKpWpl8oaGoDPVVWHyT9XzJGhQaAU4Ifo4eXO8gp5Qy0eF/oSyY7H1o5xyoCdCsAxSRqBqJiNR7TFBBRy4SkGDRdEx3dDx9iCdbs8xfvlNhVDZqKjG9IAnPJMTzei+lea2p86c2wyfRcA4FCbRXupmYBDgLsYJmqHGrhvgn+dQVQBXPrNi0D0ztfMWvkPnaYdJf2NVDJjJ7h2nJhsTjVv9cuxPtKCV6nJCBTiIrgecacDgN2JtycZEZh/0Y+NpvhLhDynyvpCzgGgCPhFv6cqtVnzj3pyRcNVz2CaawH4YiphCYMCsdsCHP3mfg3tGYOQHnCgBZQDSDnF3FNMBbwAxGCF1PksXV9dp599/DEBBeqxQUtsZdV/L9YrYwY6k+gK7L/Li3TpVViv1qt0dX2dLi/O6IeRYkcwThVZd8kYUyhgsd2m7757mf7w+9+n//mrX5OxRn0zpDQCNHQQjn+D3YSdUqQcO1Bm1UzPjbnE81D8YcFrMBTDOV7EAiAkKwuTQWXvZFpq1n5LBwax42pFJIzJ10vtc+kLQg37Q5qvrHIujsU1xVxDSnodHHfmT2dAYcGiudiATXPwumYpIuMi9zlFB4AlgMGi/QdgSkzOzIASE84LJVAsX2nTnpZIn5V1/hw4dOaagWUGprEYw96Kuez2G0v99PlITC4ToY5hvOneqTqr/l/MVQA3ZOoBCOQzSivOAMfs1vy3gzPDYK8GXNtz3dzdWSopK8vauQQdPU4E8AfQDim/tMtQpRfAIQAJY/UZGFj8QlePkL9hDHr7uARgv0qiAPYqtT76PHt+xRvG2I19wziyx2g40G5Xc9PeyynXrB69TIvDEACoasBb2ttqDqYvAEBPAV7NCfYr9ZdVhYG2H6w9AATib6QAS6OSgKFXhpbvz+zbwJyNAGC2Z/dbfQagM/K8f5ACjP66S2dsn+3yks9zPzu3/naGnuZTAbjyiS0AUM8a56sCAL52BuCX6ebmTdrPbYNBVYnjFMx7uKnXEhQ2hkuUH9O4ZZ/q79a8ORwf1UvkmtFcP+HUv3Wd3kxcXaDeWFMDdJ9r6CnzeM7O8DgDUEB8mWf9eGhHchwawFuY7w9jMk5tpZ/6cY9dF4zF6UPtN3be1Od6BgAfZ6E/dgCwD/x13xfz1lRbOdZScd0WgT3F9fFcboxmpvlpAKDiv7lrUWNjj3MHpFMaGoA1A1AxkPnAkAJ8IgMwSiMNtcupGoBTAUC+57sGAC2472OOnUnbGX78zgMu/D/+ywv3CQBgrfHVCuzIRWgIT0NTpdOQDwAAO4FO1kh6OEreMpBBwLHSRnmoexoKiOr75hSyoRSa0O9oFzErEfhHkWoJnY897xBY2AIJc8zT2KGo368LopZgcuj9jgG+Q+8QzxmbgI89e+v6Y9cbet+HBgg/FQBw8vtXGqA57H0gALgPjCEytDIIbgG2JBd6qcqBzaBnH+p7+lyvBlm0QmzRC+CjPq+VGjw8Ho8DgGAw2v3tCrJ9MWqzfVeMg6JVVTmUAAAS/Kl+lqabGC/Y4LGiK93iLFbN14pX6BPngZ7UhYqw+P3GAEC9H0MDplrajbZgwBG4WnixC6RL7jivgf33yYcfGaBwBAAE6Ha9PmMV0XM/7mK5ZOEQpADjAy4WrrM6N82u3T1SLbcpQdgfRRS2+/T999+nf/uP37H/xThcIMUQjCZWHRXABnAORQgWaekFJM7ADHIwj/0q7ThPR+VvDixan1sqpICYsiPrgRcZe5bSy6DKiz5YSif6z4qDZO2/rPnp6bbSWoSaWqwyX1d9VYq+F2uwtFsDAAv4B9acpbwC+MK4RPEKtuvBAcpkKYoAuO4392TAEVDzWALstvo5jInnwHEGymTA/t6heAXem4VROnOnAXAq1oBqzQbGCciz6+F7VsN19qABgeX+JmpdqhjHsWntX8A8aVxm8C7IBQD40ZwLoM/uvUv3LMzBWq/sPwCkUY7Entk0/BjXob0BEvp4XEB7EBqansLPtt+jLVwzUlWid4XJqXHM5wkTXcsvlu+6QIiAQfl1+SsUdeG4zECxpbzPDmAhLk4GAM9XO6vq7QAgU89hh/4S0u6LACDGPTQqAa6rqIt8tZ5zGapwxxgJDFC+c2AAsr0PGwNRmQpcUnMBAKK9AfjBF+BffO7m9i80AHk9z5SJzE8WZRlM6Sr+lvfLDMDX6Ysvvkh//vTL9ObNG6YA23jriuDrbAwjMBIHpQJCcaByR6/UHcYT2iB+fgoAYGexXm3E57cdKBaQUww9zsGCmL5BjM5nALBjL0/1x2PBk7G4f+g5x86b+lzvGgCsx/Sxv1vvPvW9nqp/x65zDAC0udlmpFNTgIfxgW7gvBspojIGAA5J5oy9d/372wAA2W6V+I6Fmti8No8IN9eqAqwife8LADhm1zX2MFsuL2kJCjJz6tI7SkkUJV0PFheIWEDkhWJeIGqBYIFfdmB1cY4cSNn/CAwU4McKjXsTctanuwBsBx45AKlTdR6I6x1jZE1jC1YpQ3VxlDDC2F7VDccM5tgArjWtIqMGC++YehF1XJjS5XozWTMtiOizvwIjUP8vZpQGbP1sxxiEeO1WipVE+mvuqNolAzBV/x5D7nlubY8DDLDJ1YIHOqIHxI448qkMwHcB7Fk/jzuantPKizDbEFBhlbotos2p+fIxvnBReyiVt74GfELHz2QQywCJyB6puyhW+y32JSBKwIctdOrqlwICBRjUVbbiAtb8ljM4Gn6oFmLX+InPbn7R9TDAjBtg8E61VzEBFTiwSFIoXpCrsKrAQC8VvgvYCTjaO+srBkJ6H7UJwFIsWLRLRz9fklw73QQgT/bDVO0hc8zt0WX+tTjntJd6g0rjn1Vyi0acseuWabmcJRTvAMtP4Bs16ZYGzl2uF/ztyqu1Xi8tJVjMIGjYsUjIuQGAAFbWSCNeGyC2vbsnUDXbAAMEG8mYgC9ffUeR/8gABENptrDUXDLwHZRjIQSlWmT/bJpnxvKzarLxo3m36MlJi+1gWn3sJ2NjAfRU84v1xmxPB7zsWhovvjBleq9VW7ZPV5tQjLTOMxE98NSVCgwQSGepkQFY288JUEEzkQDqAe1q72L3sNR9AQq5aInfGAE2NezAlNsfqHtHbbyDFbMAgCKGW9+PdOVJ5DcNOLPnzMVSVM1azEP83tgsAFSn79m+wWA1jvj+HVahtzCAXS8eIukV+cicZoyqtejfBYAi05gUCxZX2flzG1BsmQDqZ72/pa+X/oyFmswu9qxyjfarNw7RH9D9qz/ZbzYAkJhqXuaDivnnzGyA4RbHGENPDMAV7DhoAJ4hS92rAOM9z7yq98V6z/GLFGCMWwMA51zgcWOGtrXnv2AAL6kBCO1KS3mvF2RxXsM7Q4uwBQDm1E8AgWifmQOD2Ij1uQ7nb7za9q2n6N/Or7IGIPtPRTp8AmVatktByO+6I8pdEPsffpzXOSyo+ffl1zcEAP/w2efpNQBAjXN3CP3Yzs5HkRr1m24U5/A6ho42pLGr8+y5nRnKjYKQsuzrhBZPD+ecHi/5OiZfcIgB2GbWFQ3A48l7xxiBeD8VOZL/7M+rhfln86xvIoBx3IgR1K+9gff8xdEWeMw6TPPBY5p4KA5/7HNNfabH3Of4Bs/wEzzmnlPfa+pxLQAQ5xZcxP1dJzW4aMaW80tcM3bvoT5XrG2/a51yHOB4PADcfdrybGX+b/sbrSHbRAS9S7m6YT7ycyVcxQZ1yToox889jrDMLOEneW2Bpb7Hf4yX+HeYNySxMqAB+FgGYCF0lCeWLagN8XfdP3r+DADmSTCIIo4Z0NTf6wV0nKhrZkgLAKTGkKieAlbqAC6IVsfnskCudMhUjbo47baAJVX9072mAit1m51yXhsQnA4A1gFZdDBT+zL3nXRVAuDIINwPoP5Kxb5QgGWBhC0IwPTB90VLzYEMfOdaWSVAK0DHUMAVFwK1tstjAEAs4Fpi1IP91wAAW8DgPjlD6ggQdmyi+nsDAKOdcgEcAMBj9twDA71/pF2UHWlVnGcQoBzYcKgXzHEis2cvQIU9rwEa8YMJBKM6pnAdAwB5DzGbKiZdz9/4uIrTOVMqKwAw+7Ve2eKy6TLk1/le3FFTWqX1U7T/eieTRSRc8zC2UwxGeL4DaNQyDD5Cft5Ai3EAUIvGAhxZIDEVAIwBQm2T+PsYAKjjwfgD6PfxRx+lDz96QcbNzZsbpsAB/FOxCisaMCNg8OIM1YAv0qWnAC72eysq4EUsAACy0MV6RYbRfDVnMYbbN2+40J7vrE8yKORAQNap9FTf+dKARBaL8H4EAwrlV+sFPgOMbHddKQeBZLyW2HEEHow5BrsGWCZbj/6U87anfFpxCbDKjCOlVNQ8N+SOs/lQQJzuT2Av68BZSrjGJtlxrneXtSb9eshSJZi3N8DndndI9/fQtCsLYGMp2t+6Xy5y4AAhUmJpm87EA2BiwJ29AeYXi1NCwBuZjNU4jEAW9e0YH4FBZ+2jxf1MqbXV/JKrFqvIWpDfUKDd6edg5OxvH99D8AOYpC9eXKf1+ZXbEbQAiy7cHow0ByAYMHs8JyZCiR2Kll8pCAJbMG1D4E4oOJJTr3MfdJnNcUND/lL6mNI2jHOpNJWUug5AzfyaiYdnyQn8jZR3t+0IAAJIP3NtydXcUoABAIK9BwYgmLbnZ4t0cSEAcJaWPo7mTLU+HQAUszgCgGaT0i71PmgAgHGuEwB4l6wYyO38kkxHFQXZkmmL8SlGpm+MeJyerxXmyRoARHtv9+afvvjqTfryyy8JAL56/Tpt83ltAEyp/gAA8YFvymuHhv5gPQ9qnojfRzZgZhr7WMKGCj4/JQCw8+5ZQ9eLWPmPmant9vMMANaW9DR/PxaMGoxTJz7e0PmPfa6Jtz962NgzTH33+rix6z7Fs0+9xtsEAOt1dI6ZBtacMeb+qQKAsYgX/bpr/igmUBshk8Ds5v0DAKPttQBabvgtV+cdzsPbGhS6bl7o+dNltDIsXCPzL2vdVAwRpXgc23njbl54u7jAa7GDhgZrEwAcSEEeH/AVYDfGHAxV8dBWdQBSi44P3b+I9HdZVw/t7wjUEgignFFXAJ0Bc9DXqQMoLjQEzvqCSM8vbcYSuHYBgl0yjZzY/xFwrIFee/9u69UMxnzvAFxEFH28b0OV3QGAiG0SQKbJjKoBgdVTAcDs2Ebs7vQdbbvyEMA+9J5TJ+/cNx2R8z4A2Dqu4wjrVNO8sC62ccozqby7AdpHGCf1yFWKTQsA9OuY1pjv6IViAvY+fYacjbfi8ATQRYYEWDHUeJM2nwcBTJV1cfhjGw2YSGL7RPvjoqrH5DMGjADAXK0yM7CMAZTHhacMZy2OkD5rO1nSSCx+TAt4LODQi9TUk3bgzvyENoHyjpsbJFKjxwKi7rjv9jGKRfH6YTzFNsmSFX4RVInV55NPPkmr1Tr9j//+39N//X/+CwEusGA+//xzS0lgyl8iAxBAAQHA9TJdXV2mi/mCwAcZQgAS1rYABkOIx0MT8OqSGoBgrN3eviYAuN96yuRmx/stcQMH59hP2gVdmMbd3IsBRL9lYIuBZrUGlIA1ATIAUqz6bLfdpBkm/840aAA6DQABfblxkEepwWAzAjgo7FYBHJ7a6uw8pq1CoyUAbpbKanYB5hznjYMBSfnjfgGpvzh+41Uu90x9xjsVoM3sqwBOuJ6qzqrdyIADyJiLelj7RcDLAK4+4NHyRwLDpLWnlN4hP9mKYToxUPCLETzt+E7p5AQfrJTYeByeDVWXWdH62gHA/YZagEpBVUXiPJ6rDd0OGOPtIkafAakoBuJFRbZekVkVg90uY7vVEgq0bbGPw0Io+yK3V2O3osqvMU3X/q/1OeIXsztwVzH+lmBGOgMQAOAaWpPQ8nTtzrUDgGeLPcfpxfncivusvPgNFyPzBAAQ78gUYK9OzdTfFbQ4Sypyt1p08Y8mYcNtnez7NG7N2ToD8LBx/9hNWa8BwLvFNY8rAKBXX67iHG3UjwKAaCkAgIfEcSwG4J8++yq9fPkqbSpR9zjPsu9ccmC2gMaoF/xpFPsA47FmSwoM7maW+AZFTm8v81wG04PdnxIjdOePPBHY/wyk4jbPeatfeipcZhh53KE4wbVTM6ECQLtn8nAs5GfzDZixdc1bfZcfz8Vb66uW7Tx0HaY3faw9/j0AgNlne6M9ts2f0soeDwB2434921AWYU9SaLAY4vvJAFRx1348ZH4tFn2z+SSsQWLHeqbY+wwAmm11maEWQ/3AAKCMHv/mhaMHmVlDSWLXAwBgFmcfGI3vOwA4l+aNv99DAEABdG/DYakoi8TM84BrgGgcaBXwYFVOkUJhIuHZcZG5ib+7QIcGNpOmPPWinrxYjIRJxuEzwIzCzm7tJFui4IzVJlQ5ygyWIwBgx79MDJSm3PuU/h1jnv4YAcBmMIUUwEbxGIFf8Zwh0N8YL1Xq4oTUZLQ3FiZxoyGC0N2Aw4EiXTdrjHZTtewcOevjAGAr+IvAWcfOwvuwTcJCh7YdUlyjXy7X0PP3Nbfi2FCqPfXfVGXVq7cb48vft6pW2tVim3FCbj0HJ66Q2kfZAaRQAqS5v6dmmwBALdCj9lmp+u5MONcAaQEE9Xiy9+kCWXNX7RoCuIcAQDwbFv74/Ms//0v6f//5v5PJBxYMQMDN3Z1r0wHgW6ary3UGAK0YiPnHtTMrwRwiAOHVgc8APqzXabECk3DJFEsAgEgFBrAw3x2YemyAndJyZ2nrfjOnhDrwFW1ZQAIAsy1W8GTc2b+4ngpOmF3Jf5dUerQ1gDcCYnsDb9CHApB5/nZL4BLYIfvTU0i3G+tr/H5zcxNYPw4CJRTKKIxCPluoZnsAgBwYZ1lzTuNYALM0+gQUL86tyu/iwpmspgFY/EsDuIvFNAgAKn0cuo8qLqJ207XaAXdrjuO7KT7y58/zL6sdl8klAkUar/KR8Tq1zcd3FJPAxqozojTGA5jGFNb1PH304YcEADn+klUhVgpqnSIdx1X9rva3AU5icbYAQD27sSy7ufw1GBjn/E7coc2IEDCzWrWnuQsAZMxKjcgN0yjnDgQukxXLOaNm4CIpBVgA4Cpt0xLVgT21//wskdG7XsDnmTfhv6i0i6I9AQBksZAlqmov+Tx4J/y/5oyoYQkAMEqmaPz2UoADABjHOABAtAtSgHEfAIB4ZwCABLhZBMQYgNr4YhtjwzfOnZ5KjGvHjZ69p/iiGA389hdf33Dj48+ff0NtUgCAIgLQVjwOLilPLqPAQkRWgTturJY+dWArAtw9Nm3YBPJxiXeI71HPRfG32l5bm7K92EUbRw6snRK7xWPH4sIxYKikAT8DgA/tg2PnjfXPU91zrJ/H7vPQ89/F+025x9Tnb43psbZ5F7+/7wBgLlr4hI2leV+X7MUFXgTE5i2P5xln1fmZ8aG6KcBiAoohh42lzqcCADHfZemXnPJrEjD4UAv3R5ICXGLBCQDglEH2mL7Nk7NSwfxidVXfuFMdn6kuwpCNQY09ALigg1vO4ZT37e6e+0J4ogZg/z4V0DARAOoF5gpoGgyUbseXM2OANHTMKX1MQEWaQwL8JALvgbRSLPP9MrBn32SmnyokBgCEQWOoTqjjBQzG4iFaqOh6dcrkYH9XVZzzc4YU57pNOqnAVVVVLHX4yQyvbgeL4TL0PENAwin2OqUPHwsA9oLecSm/TjGIIad+7NmHAEDaSc3ubKSgHwcAK7+fFzHtFCQdXQOAsTqtTUyuVeZFH2KKH94npwAH/5V1iMzg7VZiAFaMAUvJibt/7Y5QMYqeNmWoMqx30mKqk4IM3Tos7hy4s2cPIJ0KRvh3OWUOulbOKrOKjF5tNgBp1I/L54nNYYAI2gfgkD5KmYwgPYCt29vb9PrNa4iLMdVQAAGZjX6+mIL0FQLuTgQAlTKMhajZY5vRDWYcAZaeFqCdF/Vmf/7zn6d/+f/+Of38Zz+jAP7X33ydtncQ5wegZwDgemlaYdACBBAA6BC/qwgI5jm07RkA8QVACNPUA5C6Wi5RTjRtNtuUNgDtdgQQwCS6v7sjMHi/MQBug9RqgnG2kEfqK82PRSZcVxGMusOWAMXd5p5AwW5rC2aCA9BkE4CmYhpiZ7EIgRU+0bH4/53Ysw4YYN7YbjYpp+D6+QAcjTmnohcGYGqewWWAD3uB3S4osFcRlu5YRzcuBTC43qHGLoAHAX9sh7mBtgAwoj/KVTP90tZ2BdyLqdDx7lkbcYBB2vKHvLZSRd2Oa3+usTt13mj5xi7g190hr68vjU2zgX1arZcOAJ556rMVVRH7qg8AupvLVf18Gq0YWfJ1LCwCAG5bAN4I5BkICL9RbbyAueq2pHQfAMq9TUAfX/p+gSI1XoRDGkJ2f7NjpUSvMGYXi7RG0RxUywZgt1ykM/d3q9l9BgCR4n+xSuny6orjG30FIgJTjBP0DTdpvvdU4TUKf6xY7ZqMN4xtshGdieo6iL1YRfExJCK46y9RvT4DMM5XEQDE95u5MQDv5pcOADrAGABAGxfV/JMXUPZksschAPAvDgDeVwBgnLc4L/icocwWXZc+1/1QZ35C2y4WTW3bKBEEhnQN/um5O+uRmJ5fbRbWY06xaWsslzY/ruXXOjfOP83Y6Mgz6nrPAOBQrzzN91P972PvNhUAO26Dpz/Fu3i/KfeY+v4/VQBQDHT1YJzPa33cMvaLr9a6NFpABODG++C4/xo/v297TwEARp1TjzA6GoACAHX3HhNQ+ArjYd/AzVIyXkTNNQBxjfcOAFwszg62MHsgEjXRZ+Trh504fucAzBggIXHFUiXTb3wEAIQB9ao5+mmnvO8PCQAOPWfNNGsBRzEomthNJx2moh8AX7QgkS3l9BoP6BWY1eW8a0ZgZGySqRLSKk3bqzBNymKgZg7uKS6ve/aC4ggOuf3FIBDHaycAKVpDDEG+ax3vahgFQCf2YW3ndXD4DAAOm2AzyK2kA4bOzmOh8nVDgUMRnK0XkN07HAMAu5sZDqRUzBQkj/FTVR3PduELNzBMYkqwnoJaeJHRIG21KlUaQCLbAPdxII52LlHvkFaF71UBNgcUDgACJ8F1lIJVwEIHBL0/Fs6EARiF58ZiGPfFgtUWuoU9xb/x/XyWVnOAVgABuwCbFnNgjIBJhCIK0MsDW+Tlq5fp9SuluHpVcZ+kwUDLIEtgdbQAwKF0idjjUwFALVhbACCuV3wzANJ5+sUvfpb+23/7b9TtA7Nte3+fGYA4Fsw+MAYBABqgYKmGFyjYwdRfAxBWqLu6RBt7lTPvLwCA3BnN7WIA1auXL9PXX32VXr6+YSrevWvj5U1MZwAKiGOQw0rC9wTxyORzcWRVieWYUtXZBDDWnCQYaWBu5wBUadoABIt6rKXsYifVi3DwnkzFzeECq4OanXpYR3uh209a98aQRv+/y3blw85ZfLBX8/sVoJusf5D6S429+bkBuLlIgdtxYwNSYBifP+wKt3zUmBRELYCd51tp/jXCNxszwxsYcaOhBjd4rkDGmKLvtlsDgHXxADCRP/zww3RxDQAQYJ2KqggoNgAvxwU+J/fmxwcAgGY3VgE5AvTmU/sbJPUcYEy8KAmB6uwA4BZpzbFl/osg9gMAQIxPYwAuCQBizK9XC1+YDAOApgtqPrQFAJpfqWROngAAxDXvZ5c02zEAUCnAxZ6sWBanuMCYJYA+hwZg6jAAAQDCJ91AFjJuoAxp7rrd28ZSGQSxkr387Vg8bH6rbGTEcVozaKPNtGII3evYb9349HEAYNOnPAOArWaZ/N0pa8TJF31LB04FwI7d/iHXeBdtNOUeU5/9GQAsFhBjip8qANi3d2MAChdSKrCOEwCYY/SaAegHou1MssYlDzys/bsFAGuwpR60eUKsGIBTAcBeR3pg00pVnOIMpjgV3bMFACYPvHWMAtf+dY8z/saAz/r9dP2cWub/80MDgAL+lLrdWkzHhXjdn3JGubU08FyriQGka5QpmOQ1YppVTA10japY3EE79b5kbDJ02n1u32bh7wa7rGefCljFJKwKoqK7FMQAACAASURBVOh4OIwmsDURjz/FjuMznmp3vf6qd73fEQOwnsBzcYkGCzA+88MBQLuKKN6tCcVSoBxAcMDaNNxssdhZLDgzDEfbAt2rSTowGY+3Z5ZmhQGF0uDTcagSi4+AclyPC0THFTnZBVo7F6/OnqjfBceB4UeGixeZKBWWrRrmkhVsDRTRogjX1D3mDuxh/APUE7tPovQS0Oc5AN/9WaCxpe8EBmoSZjugnQ6H9ObuPr18+TJ9+eVX6dtvv0lff/WSgBlYbBHE17jPxQHq8aedvcAAPAUA1LMh1Y5uqE4hr+a5FkOL4KlXsUWf/fznP0v/9E//xNRdvA/vkayK63LhxT5Wxqg8d8D2YrkkkHDmLMvDfmtVRwFisFiBp+jmlGvZqWlvffqXz9Lv//D79NU3qAaM4hZu79IqPNjCmoUmBNjlghWWgsrvxXh2RmnEWaIdl3mqm+oaA1ADAD2lIjMRjYFY5j/NFFbR2M5Xiq0ARy9U4IYOu83H5TFgwCns2ny8xpPPEm7v+9kZ77+duwYgiqN0xnYBOjSu9DxinrZ8aO2/p8QuZY4qDNNT5oHWsbW2pvkmZ+ZSZqFi/Ppvmhcx7vWhBuByll68eJGuL89Y+XgbNEwFjNq/3YmjBQDmjT6P+Qg4+7n7jRdeoc5j+Z6My0bhlOZcW8kjYEwCAIzHwj+BgWdVeJdpdtgxNX2/MWBTDEA7bpHO3IeSAYjxOjN9yeXh1jQ6lwbUX61nZPYCWCSoB0+ClOODSRnMdlsyeKHVifM4tlHdG2WBPa22s9FUb0hqPspFaLoMwDlSs/H+XvVWbV0zAO9mV7QBpQBnjT5tYDEUs2rPXcZJf1yYv2wDgH/94tv0EinAXlxEGpd1Ule2iQwAdgMmPYNAxwgQ5rVIIybTBnVtl9EWenP6RLmQevxHvxi1e/sxRuObnGFi82LrMwZS4pypDEDYe8evDWgAigk9Fl+e4ucmtcdbOGiaTx0Dbo9nkDzVYz9Fez7kGtPa6HFvOeUeU5996Lgp93jcWxw/u76/AKq8bpHkxkAV4MwAzNraxR8OMgCD3zAiQ0s2Y5oGYC2N0/Z1p7WgPU/ciKue70gKcLxT3OjMhQkhH+ZAINdEHr9gfaXK6Gz7yQCg+QHFrUoD1rpR64PaL77NKsAxThzVAHzMAJhybj6mwwC06r4MCKqJfHRAezBYtKtOM64pz1wasBhhTvXxBVJZkNjRvUVktXNZG0AG8gYm8Z6WnT9UXHgxGB5gADxmIE4plJJrmoZU4BajNApudwERq67bAgD57FWKosTb83tVWmY8xauAsupcqAJdA4DeYU3DOcac6NKr+w3P+wxog9V2JwCw53xroHzAvE+x43iJsQBtTAOwFyC/AwCwZcsRAIy/t1KC8Xttm4PBc2/x2O9nBfCdicoXumAqC9DifTMdCcCMaUrRX8xLKqEW3HoPpqj5hA4/YCCbsWYEvp2tfGGOhaMDigb62aLd7qGFvKeZKV3XgUFez68JhhtTdkNarrXbwQC9cKxAv3i+mIZaQBNIAIDAqqEKJoo+YEllLL/X/QzGGYA/sP2++ubb9NVXXxtr7dXLtLkvxRviwgxJdEfnkAoAnDp7xKrBfO8BABA5qJklBf/GBXJ/kAgExLUABAAA/Pjjj831kcFuAMN8tmPK7sUKfTtP5wQalulytSIAeI4+A1Nta6nDCCBNH2xnAU2oksuiBMtVev36dfr33/5H+u1vfpu++f4NGXQMuUi/lBZKFwjJ/tVtS9UxgTOYFpprSfmrZlC2qvKKwC76rnoeLNVxvR/Vzl7hEzuvBP4O9xY/OINQlUaVGhkX+1Yl1+cHFREgYD5Py1ycZWdsVDcIAQ9br4a6na+N0ehM1mJjXaCjk1bYALrqdjxmf8cWLWPMwWPXbc0dcQxx7AYQMG4cRF/F8X0EAARwer/bOGjXLbojIC/GURG4i+BfLLKk4i4ID5Tij2MLCGgprrH/h+ZKgURqKzKQ6W9L3AeAGMAbgHX6RrzT5p6amvSxbjFgFLDKr4/HcwCGGJ8zAPOLNN+97gCAAAKvLi87ACCuh6rCeEekAMMfr1ZWBIibM3i+pfl92GqHyRlcTGdD5BEAINrnfn49CgByHPrAKfd+HAC4JfMdmUKudZg1Ra234rrhmL+XLdt8aBsanXjBv1OPRx0nnlNtok0B18bmFMUPml9Pi+U8M+FIIDflGZ8BwOFemtYfPw0AcHS9PdBM09pobCQc/33KPaY+//sEAMb35gYG5uMgnUP/7/Pujx0AfKgFROJFvaEn/x/XX1ZsbXwxKuafSee8HQAwPtePFgB8ihTgoQFaf09NmUDZRwciJSd+YsBmQXIQxI9/5wVGd8d+qqHl+4whIYH5ZZGeLVzQoRZUuAbLAGOr1gYaul3LuKe8CxY+WvQMHX/MgU5xrrpuCxCM0x8WZDoG3wtsUYBtwNzAbiUqigVwOFcuFYDqC8jcTkoNnrnoe61l5vdRAYC8PskplfZW+j6mBsUFQa96cNBgs/6vO952UnrfNxiBuV0Dk2TQHAeKmEztv6Gdhyk21jrmqQDAsfv37lO1dy5Cc+RCtMuYEhvSgE8FAMFI4GQsvxQmEAI1vrN0NgdrY5lTW3V//GuAg4o2mAPEBB4XGQLkaGNzMJRMG08ptQLTwBbjot0BY6avBeZd1iT0SomsMEkfhmczRhTHATWSSkESjAcem5k/JT2S7yDb9wVaDZjXADKAMlvAO0tn1k2LNKDe0lKp73WYpc12m16+fkXG3zffvUzfffdd+v77V2T83d+ZRpb6L/vhoP901LYGAMB6/qmvUQBAt6kwrjt+w4sL1b45Mt2iTeL9YS+oDPyP//iPBAMt5VvMIft3DVuAJuB8RqbgBfptuUxW9GOV0saqemLjhCxMZ4gCkKR9+fOulmfpy6++TL/+1f9Nf/rTn9L9/dbms8WK/0Jjr7OZBe0+L65EewtVlDvvqHTf7Oa1M+palQLyGht+eD4WhgeQ48w/FSPJRUkcGM3+bIbiEgA5bRPJgEGMGTFsXbtO84EYi3MrHCCQR+NR2o5gclkgaeNz6wDEPZKsUcTEU4AtRgnsNwcoo93UPib+3fLf1r7jQWwrbhrzp8d+b/lam+PM79QAoPwG/xVzUpsOi0QG4OXVBftnuzMNQG3g1cCfnovjI8QIeiYdLxDQNP4g9WFFgPA5xgBszskeo9SxF+xw5QCxdPawYLAqwMbUgx+D7qgAQMUROI4anYtEoG698lR9L2q02L0mMH++AqsXGoCm7Yl/Mf6pWY0iKs5yZJVvVv9dcLzXAODMgSn523rjI1c/rwBAJtlzsJUqwLJlG3/GLLvBzLQ/pI1XAUYqMGxi6wNwX2109uOXULU9xHi7vUk+1CnAYgDeBlF3s7MCAEYbjhrTrbEk+9GGAM4VC0RpwnHBOMTXOhZnjY3Vvg5VlICwcY7xM4WBnseJ2mcgYDzmczq+CWn43Jg7XgSkxQCkvVRxe82En+KPxtpvyjXexjHTYutnAPBttP2pc9tUG3pfAMDCSCseaQwAjPOw2q+sO6pMxCCthTaJDMBuG01lsLbHwbQxNGxBTwkAai4kwcE37Lheo+RH8cN4GsSD+JR2KfOY/B7bjUXjSmFCtR0kauz/uxlCT80ALP3ctZP8vbTKK2Yon1lVgB/bSUNBbOzWqAlnE7o9cA0A1lpsuoaCtAwS1Tt4R+LlowH3hGqtEZhish8Wzg8FAP2FdM1WmkrL+bUCWAbFE1NFa4dQD7kpNjAGAOqaFFsO76kggf9W/YaA3pgcxYFE9lYGUJmiUjq5MDQs9SRqPbKtBCg4qKDhgSp4qh5sI1zXFNBsi68MBNTt2wEAW/ToPmOG93kGAI+mXA9NAa1FaTw2OtQhGx4CAI8FDf1x6ROC24MVp4E2lINnvgJEitjFxWV6cX5BxsZqueoA23h2AwBNzN1SY20HCgwvgnPOHtOCW5pUtvjr2pwWhcaENPDDNODsQRfS8XKNuNJ2PiKCoLr5ZTsP1VzjJ/4dCxpgK8RAdk81lcC+M/ByhVkAgKgCSi0wY2JFDTCMQxSVuL/fMGXw1ZtbAn9fffN1evnqVbq5vfPiHgIK552dviixJgDlqE/z8bibGVA25h/1OzTsBIDx+q7dGDcKCEbVG0d+AXm52vaUAg0w4B/+4R/TJ598zJRDAIAEIfa2UCcggJRfFvFYsBowAYX1kva2FNvsACYbbGln85WY9jvbmFnMV+nPf/5z+s2//Uf69ttvGajQ7znQhVQGjQGlCPL+mRvn9jMvaZwEi9ydCtAVMAQtVbMrDSAH5rK9mc+lJ4cmoIsuZwAwPE+c9/ZJAIan/3q12AUYsJllC8aWawqqGm8AAJnS7qnrTHF3xmr02/ezBSv3ggGIj1IUYz92WH+ub6cxpYCr5ecMZDsd9IvXmjJ/D/nYOO5jcRo9l9h+3bT/rh+KKYzmg+bp6uoyXVxY0ZQhADC2D/6/XkbUACAqPJsdeUVgZwCyfT2ojWLdODYW+Yjt1IrBAP6Zf/aNGd9MEWMAAKBt7MzSze1Nur+5Nd/ncQT8fwQAV0srBnKBiSKltDrc8voCAFEt+PLiggAg/banuQsAXELTE8/jACDSiy2dFUzDRRIDV+Mypt6zjQZSgAEAkiFJhnHZmFHbbvf2/gIA7+cA/uZpu7RiIADwcH2NzzqTp9haGwCUhiY2eiB3oCrAAAChAXgn/5yrMRsAqI8YevWCaijdLW5QRa3AeE0AgdCMVQpYa3zVcXhn/I/ofHaul32T+ePIoD02TvUb2k0al0fjmMkbCTbyipanx8PKGG+kANNWngHAke6aCqBM6fXhY6YCYENXeOj5j513prz1Q+8x9E6t7x96jynPP+WY+v5ipulc+a/4vdYNHLfSUM5SL3bmMwDYb334/7hhhzbKmSue+OLTdZD2ccZ1VQhEKb/yhdyYdAKD3fnxAKBdpURGbbztPQUAt0Ima+2SCnipF+QZAPIJLjNORgC9uvEmEAArNpcWPhaQDAJFbndKBc0DuWJyDS0IpzgNGt0TAYDxXXjdAc26bhATCcnllwjgqX2xwO2IjgbAT/crzi6+lKdKagHrgKGOjcChdUhVFbXSKhEAmYXpuTMetaO0E1oWZOzjAPypbaQ91R6QVTlxPbAXYVBbiLmVAZRBJmn3h6kp30P2PZbiO2Z/PWBuAmGFi9wT7fUUALBtP6VCcJ4MJzAA6/fP/eUvICbYYmYLUizUsLC7PluT+fLJBx+mF9cv0vmFAQYAvvDhYm6xZKDNVC4w7VyzjxP60ph5dPoEcNzfONAEJp29h32P1DCaPYAYZ88JUEfbgQ0YPwDXCLAEBhMBK9fYEwBg1VQxNlDEwSpqmpaZVUk0sXRj6mnhzWfOeLpV4tXY5jEOFBooWFhbuA8WgbvdNt3e3JJZ892rl6yIe3tzn7DoFyNNTJDdbgAwGfL/Gr/V74d5SRMcs3n73fyDxH8jAMh3VX95Nd7aJvGuBWTtMoVND3CRPvjgg/TzTz5J11fXVh2UKYf3nZTAtQO9V9AHW0JTbE4AEFpi6B+kDtN+DpYSjA/uvffqGa9vNumPf/hj+vTTL9neSGnlewEgdKa+AQjWhxnYqxi42b8r5RqFRsKOqt5fzEfZixik0T8BfEG/4jk3BzwvbM6fPaTREuxRqqEDgKbVUrIFMng192rSAgClKePvi38QXAPgwWftgD5Sgg1ksB9uD0u2KxiA+GyD9pmsIgIusvvY19G+8jjyL/W8Oi/azfHFWWsTqtzpIQsb3S8uHrps4JDeLnsI8yP8FwBAFLe4uoJapQGA0JiEn+oA/9WgQ4u33tfa1tjB/Nf1fpUCLAAQPmRoU7VuixoA1Pgj0zpvoKg4h/l3MbsRxiEF+O7mlu8Ff6iNHWr0IWWfWn9WhRuMQHyWh3v6d6T+4vjLswUZgOdzSz23+WDO+QRFRgAMAUBEe+K6a+gAkp2I+QM8BruwUtj7AKDNO9mu5JMbDMAItioF/+5gjNdbBwD3zgTc+PdibB4DAO3eIfUb81SlAfjlt7fp888/T59+8R03fu583GnjoJdJo5T/LAFTxv4QiYDAaUeOox/nHhtrrbFUH1+nDlfmnf9UFWNJepyqAYgq851+HbjRsHZxfUIXAJxV8XneuGd8Deatb+g4ABi274deefD7h4JPJ9/oxBOm+c5nBuCJzXry4dP6oX/ZU4Dxh97j5JcZOOEZAGw3zFMyAHWHNgDo83PhRVQP5IQ1Z+hrPpWNaSNM66e8USkAUMVCKq3wqfbzdwkA1oFcTDX6oQFAaQNpgT48DXR3gGqa/xQA8qiRDKSGDgYeJ1R7HgqYc+ARRDjxXTxeIKAt/JAo4kh4JdSu8xTg9x2xFjgTECZeLASaWQPQGIH45FRDB44R6JTA13bCeZlM4fX3UgpyJRiulPA+YDqwMKsBiAoQG7KHul2eAUDrzyntVQpZlMqW0V6nBKA1AHhwpEsAIJlZywU12S6vrtIvP/4k/fKX/5A++vgDLuC04M8aemB2sHCDmFEGtIj1Fxfh9v9gyaKKq4oPmOGgGqul1hmjw0C5UskwA8tIkwSDwwHA7QHpliXt6DBf2HWcxcDsOlwPdVsB/kmAX2L+rsWkVM08hjwdD0wWfEcQMRbq8e+NieusPyyk7+7SZgMG4D2rQm4I/uxTYioansPeX4DMYT8MsDd934kAYLSJ7thzAIIsHOhbOXvLGZjU/gOg2vDLAsB7m1m5AIxdEwv9D6+v08cff5KuLlBF1VL18K8AqjVAFgAIXgQEmmMAHM4cyYJmIH2Sp/gVnz1Lb25u0l8//YIMwNsbL2LgzL+8YymAzVO8e9XafR7R+MvFlvxGeUfa/84MRE/tpS9ezBMW+AWYB/sPNrrLACD6vQP4efU1lP810Mc02HLVZabgGwPWmLRFIoRAdgAA7Rjc3wBA/H0m9i1AUI4Z2+gD8Iexs5uf0Q4FAObxJVZaJVmS272a9wSsat6gbUxm6xQLr4GR2vaj7bZ0bQczLmK/DBQD6WiWVtIY2JgAAHh5afZLBiCq5mYGbXs+PxUA3G/Nv8jXlOq/bhaNNo0bQTQdpa07+w8+WgxAY9sZQ5TMvQU0NwHCJfqsm9dvyFyGmXEDB4AdxuTi0AEAV3PLdFjsbun3z5Z70wJczNL5xXk6o0agSUMQQPW4RAAg2hPjG3OJsRSlN+1FbARoV9qnUTOZ9jURAJRfFwB4M7vguNrOr2zeORgQ/hQAINrxm+/v0xdffEEAEFqvAgCzf3GgMxd1yv7JqpvXUkFx3MXYjCn+WYu2m+1BW5iw8R3H2NQx2wIGlXorP9Sctwa+nAoARhH949fvpgD/vQOA0wGhv28AUDY1vb1OsXI79jHXHhqf9fePucfpb9Q/4xkAbLfijwkAzBrSVd0Bxh4qVufxxkMBwJa9wjZ+cgCguntoAZ8XlMEujgGAWgAMMZssRa6V6iVq5zDA1HYOft7k0S9AqAsI9nLCJwJ0Ok/PNsasyjvDC4knTqOmjznGvACq2he72T12XtjdbwVaw4tu67upwRYXl+rOsDCxiFWAizGmcrWlAPgpJYaTT7gO7h+fWwt6m6RKe1qbFfHrTtGQHnOkXQW4NqsaUJgKAE42zxMP7E2gE/DZ2F5Tbzc2UY8BgBH8Yz91ihBNpyNmfyQtMWeOiTqOBZsWiEjL/eUnH6V/+q//lP7LP/wDU4LBlRXzzQA7S1009tyOxRtkW6aZ5QCO2z0CfrNLAz7wN869gQ4VWC9i5lVjDOAd7+NxKtNwKR0A+9xnxtpstjKWn45DquRuTxaW2X1k/uH+rtUGJklIgdMC3KjwxSgyk8yBQ/yG4h77PVJ+dwT+8Kx63mIfljpcL2QGgY+TJR1KZdlpNim2sKWYAlAiEOgg3t61vnStIb+sZUP2r1nfcUaG6NlqRT3AD19cp+12wxRg2tdywbRyJFZSGxJczsUyrRcGHAAYNK0YZ5yCCQhNP8/ofnN7nz799G/ps0+/Sq9evUoHMHEIclgxmsyKyhO0abPWAGB+fqWYB8ZIa84o49TtdyBFepvwrHsCbASOXGMFj6NFvthf+G438+ISfoNcVIZ1OgCOFACQ48CvpxRtVm+dzdLKtTnPFgYIlups5tcBALKYxcwYbZucCl20XphSmbVjrAGz3+htfNmxLb27MTvstm97Hmdf8l1Ns3RsHm89a2tes3TFUhE4z3uVxgyqAF9dXZMBCF8AAJBAmTds9OsdP9FY8IkxSOay/JGDfoddYQOS4YrfKw3BTtxYacHyvZ3FJOCYAJwfVwOAF6u1yzoc6LNu39wYs5FFjpBaZAD0enlIq/WaDECAdgAE8VmBAQhGIDTfUB14uSdz93y+5/hdQUMQshGuLbviRhEqfdvGgFjh1r82fwmw5PMrvMvpv9WGKCQb0HbOAARTmOPIJQZsrlAK/iHduRbg3eySAOb94gWPFwAIAF8LI3uY2h67KcDZrTgDHSlU2PD56ru79M3X36RPv/wuffvdd+mu0gDMIurOoC7jqsRz+dqd/rcNm9xWjwAAT4k/j41hgYFRe+9UBmDZ8BgLvKbF+bWmsbR69R4xnv57YABO8ZfWNscBwGmtb1pjj/k81jYfe/709jr9LR9z7WcAcHiNE9um1lguvTTVLo+Pg4f24bsAAPGuRdrGMnQkw6R2yFmCoZhfdw7SOsVivqxVfLB5WhlDsZ1bI2HIXoeKweZ2bUiTcToOGoA6VljKk2gADnVsD9GuGAN6+Sjiq5eP52J6iwGiGHQ1A3AMAKwBlHKPcQBQz1oH3tx5HsEQ6vvUnd7SMBlzkd1iKq7ZNfYcCgxzoO7FS46wDuo+bPV1BADjc0t/iQF24x4xKJs6+ZziRKYAgHg2MJX4bwAA7ZktMLbAHjZii4/exxd8WghpwZU1/+qFbk7hVPhQArhj7/cMAFp71W00BgDSuYc0WC3Qo32OjbeWDUMLzhysTXxI2cKzQSMK1/7o+ir94he/SP/4i18yJVhMPwBeAgCZ4ojF1naXDlggCxxzxp38njHzUJRgR6aTgYa2cL25v8saTngOu3ZZFOkazNpx4XwBgDh+l4Ebiawb0E6NvqDtlwE8pokC9PPUTG+HqLlpv9cLE2fWemPj2gIuY4qxmIaapArToYAYZgMDgcmJAOCh3iAYNQYFOqUYlAGBBsgdkLIbFuZICY7slAxihftEABHnEtBbLtP19XW6vkQxEAB9qOoLgM+Kf5yhSim+B9NvfyBwQADBgYElAOr5LK0coAUACKDi86++Tn/769/SmzeunecL8ViNmvbu8wmZTVETT/1XzTcaB0PNJ/+Vi4dUBRg0Lu9JUtqnnTPvItBGcMe133Sf/dxS2i0F+JCZlwiYxABkzJCLgPh8H94P/mFFLUW0n6fCKQXRb6TiHzcHS+nfhQ0fO6Rb/EnMKD2ngegGxmkjQH7llHmtMQE1mzwCgLEAQjxYAGSdCtvadInztUDA6ENjc9BeoW13eZWury8yADjEAKQ/QuELVLFuvE2OMRwA7PilIwCgBeLFD0laQbeo31v6f/TnAtKdAUjNVgB2GJurNYFMAIDQAASDDfbFlFwHAJeLPYG882XieMV4xOdstqPWH8YlgEAAgGQCUqtzQQYqvi+ag4l/gwGIVGJbnHR9IVnlyYoDRQDQ7KubAqwWBgMb7dgCAAm8+wbPqQBgPx728VaDstx4mIEPSgDw25fb9NVXX6XPvvqexZ6kAZhT/YOBRcZfDQTGuRq/xQ0lpQDn/vfNtc564wEs3NEpozogsgHLa40xyeq7aN0ytvDuaicOPeszANhtmek++RkARMtNb69TR8vjrv0+A4CxXR+rAdhq9b9XABBtoQ0+Vk/2+NZsWFIS3WyxHMdNBABxPOVKQgow45HGumUKFpIzbAYIYnEDqaN3+2MBAHMDKvCWLpFreSg1U0YfF/atQSztk/q3wgDspmD2gTbfPa2An2PuSYvSeIw6dMjRjDlGacCNuUWlIiUx+PyEmokxdp3e7wML5qzVHpgOTScyUbOubn8Z/VTwT/euGZ5DABAWgHFgZftT6m9eahhgIvvTgqHcR4wf30n2AaVUJhwfWWW5jbxd67SrmoEmjavMNBxI6R4GAGvm4amB5MkWwxN6i8SxjWgPEsYA8/ppWn3YGX+VP4nHd9h/Lo5rC2M7Sf+q/+m0J5ACBZDFqlxMzQUjy/t9nXbpxYvr9LNPfpaurq8Tigt0gLl9BPz2aesLMj4XgKQD2HCwOQPuuCATiHEAaGgNvtne+Xu4hltgwERBf1sMewVeFNzwcV3vSAlwU/EOahSB2ZLvLRBGDR8YJiEVCwtitq8AFWiqRQ0vFgM5pAPAz6zvVYBL7XhFO+v228jO5JFU+45P9uerU1nHRkVmlM+W1l8C+r1ystmXFd8QYGnzh79vsDN+76l/+H8ADWuwAM/O0uU5Kn+CUWR2C+APRQguZsZwW7vjABDI31Vdmkw2zJJIv9yl7WbHBfbnn3+Zbt7c5Cqfidp2YC0Zuyj7Wf8fXJ7AiRdhikw++gEvAiJ/G8dVa5xGAFB+JPYH7BLAhIA/AYEEpAGYu/abzpUWZ7YhFeWpAEA1d23vVvxjzmrKTPWc+4aQipS5XxMjUQCgtAB7/ipsNkS5D4FcGg8Z1BI1s9fytR9X3wx9bxeIbQm7kT+M806voJrfe4iNqLgnj7/AAiwaZt3xGAFAAkohBbhjFwFw4cZmY+BFv6lNE6X9igEo2YPaRujTg9RBvLwqQJ+SAgwGIMYlmKXbzTbdQqf09jYDb9J0BQAI5h8ZgKsVGYAsjnLYGgNwYQDgerYnQAgAkKnDM0hJ4F/rSzEAUeEbx1tVYsw1XuXaMwqwoCFzkXNHZF4/DgDcuNTCG6QAdxiANt+oWE8B6uoOPA4AYhoDM5QA4NdfihHsxwAAIABJREFUpc++NADwtmL0gvEt5invm1wTMktTaO6oNsDICnUWMGKrWEiuAQBKc9D8C4p8TWXAjM0YmL8b1p03oB4atx1/vrxuGHm8KQAgN6/0vJUGoC7/ECbbqWuA8ZZ+/BFj67Zyh2cAcGjOf3wv9Oe0U6/5kwcAPY6XFFHui4qR32q3pwUAh3qmAGqn9p354KB1WhUQ5dxOibEgDcQ48fhiNGoAapyr+BGrAlcs9k7s5PFEd461+2dd4izZFAFAZwY6AHiqz4u4R8s3HQMAaRPhAjr/nTIA1fk1AFAvvHJgPMZo88DnVACwbry6Ku2pRhrLZ7fOHZtI6vYYOl4TuRY8qmR2bPppAlP1Qz4BABiBFF2+fo9jwMopg2EqADg6YJiSicWfBZIRgOb3MfU3CE3H77W4aC2u4BAKYFFSsWLzG3BgjK4MeFSAVh43mWloB8C12MKsBrQEWE5A5E419nD8jxUAxCO20n5zKmAEOcDc8qA8Lq/J6NrbRBBBtNhcqvoKRgWrUPs4WviAXO2R7jZPL66vqQm48sV4DpT3YC5Zqi/6kbpiTOVVv5l9Ah8g8wkW4imDxkS1FPP9YWsafRU5dSy9UCLvKv5Q3s21Oh3M0/oH1RHtowVWabFuqm835bJOkSmL+R0ZtfC/8Xyb9G085mAmNHzxKw8DAHv+9YEAIAA7FlvBOMfYlI4f005t7LNf+VNkLFo7Rn/IZ5L23HJhqbxL0xpDVVGmAKqK6N4AgksUF4DmnwMBAgChEchCMg4IIrBBYPLy5ev0pz/9if9uAbrmIjBLk0JwDUC1j1p3CACU35EW5lhRoToFmBsnjd1MVh+G3c/mBMAFANqC3ypOZ59IpmrX3+E4Az4BpBpz24B6+7QAQABlSOwFM2tRMUJRMwX9uXGNFwGAd4c+s4Z9vliaP690xlSJdge/oLT+UKW1gG9jQF8bAIxtqU2nzncO2vXGWqjiWWtTdvxdR6vRWtPesRvgS19tCgBYP8tUAJAbCSoo5AxAY0VbsaJ6bqoBwLpdagCwlQIsRt7l+oyAnQDAm9evBxmAYwAgGX+LgzF6Z1sb7zObd868ajsAQPyNY+AHuMmEIiBuJtoIX6FQCFKAexBqt8iZGICwQ/pXT/1FWSgBVBx/XnX7fmc3agGAHI9M1beq7j47dMZ1S6uOYG1gAE4FAPOYmkM7tKT25sJV2kgK8ZoY8bKJWttZALlsvQYA8zzUS22Oo2Pa/z8DgO12OiX+n9bSjz9qbN1W7vAMALbitMf3QLnC9L7o3/WnDgDKPyney31xYmaLNOz6LfjYDZAxhvIY46IQJ+pn4/rHT88byycCgLpmYQL2AcB43xYxjZvP2rDKxeqs3bzmHjesYMeKP0/1eUPxddmUjZmEYSNf66h3DQAOOYAMFjX6vZ6MGVBkhNeumJ3BaKrXccMdW7CMObBTO7C+Xtwpm+TgpC0ksXld0Ad6XVyk9fwtoA7i//wMMGZiVbn6mlzIVEyWsXbrDeK3lHIxxuQS4GbabBEs8wVNlbJSUmtU2bRybFqI+nlqFi321L4QAO84lPzHgE5TxQjMqXQZKCzXs/497nCH7Haonwcn0Gr8HrOTbKqNBf+pjMDeOGoApgBmascoQAZMiZYmlrQS5G9yv/kNh54zLixwqABAia6tFqjSiv+ckeyMY0xY1NybgymytIqnSIv1hc02VNC1RxCTIuyIeYqbFr3mP80eWinOsS/r8TH385AaFu8nZkAEJmMfFEDPxlBJBS4p9Pb0XS0mTpoh1Vippi12UtboQt+FoZrbfoJuqqj4nTmkwfjUvKAJuxyvlCvXDFTRDGmaedVfpZuL0QftDzJ2AHY6yGcdVFio+H2+MkAJzD/4iCVyel2iALYIQBAphoutMYUAAIKJhOqiZK4dTOtvBW0xVis1JiGAGJz/zdffpd/97nfp1RsruALmn/l9q24rAJBf+cYIzsNTRL+iNlf7aFwdm0/Z17Ufk8ZXNaA3Xi1eRTYwHvDZxkIyAQQsAWBhj+ZnQrt6kQ97r5KCK6BEYNkFqrCyKncZpzzHi1gpBfj+YEVANjNULN5RS5PHeVpmBP5kO3HcCfCX/eu5+uBbN35Rle+xTb1O+kfc7PBNBoJsHYZYd6NIMZg2RuVHxWSNMVqMOWgrYW6DZh2kD87OrNjQbnffYUCr22t5l7EU4Mxi3vqOuvvNxwCAehZWY89anNb+BJJZnMNSgFFkB2AcxuNms0lvXr0ioxb2RKDZMwSWiwNTdqHZCeAOKcBk7M5R7AMp5xtW7xYAuJpvmTK8xnEcv84o94UDfssagK5RBF+D1F+0PVKWDQDMLWtuhvMNWtXjHG14OBO5y+wuYLpp+x2o9YcNqNt0wettFte8nxiwUQNQC6GaMSGf0ulz9z8A+FG5+dtXt+nLL79Mn37xkkVAxABUsR+ciyJbiKPQD7ITgo+BWRfnI6UK1wAhrjXEEqmL4pTUu8pR+Z9Tq/62z45F694OA3Dwvv6DivPpOGlPRg1AMsTdTeT4qKoSXO5Tr7umvtfjgIbHrsda7TRlXdYWLRhr9af/vZWJ1lpPH7vzY9pwSls99K0fc+33BQCs20bvXDYgugCPPL2Ya32G1zjzrm6bdlt1x+Uww/dhQHjp2/759jzDfmEIADzm32M7RyagitZZRkgh1dT9MgYA2r3xLk6koDRM2SAbBlqPj44xABDM7M7GpkvN4KomfdH9Pfv75er88JgB9tBzpy78c4Afdqp5T9dSG3ZaP10AUJ3KTqyQ/ilAYDS1HwsAeOpkNTaZPAUAKBCIzyYNxQyQ2BPkgDFWH4athgekjeaU4G76aRHN9oVnDWZURSvqVBsAPhns4mJUQXzbIf9UAEC9szRE8TcWQHkBmyurBgFwLO58wWR91005xTUs1dALdkQQGIBKxQiMfwM4gC0oBRiMOdkNF8dz04SAIydTZW8abmAw1cAcF1LBgLhIdvvZ70rKeTtlb8COwvvqPdUG1pY186gAUN2x1mVc6dm1kK+ZggIEFajU9ifGRWe8BF/fmbArAHDMB3T8nL9fPV9FoA/HtwBAu45AZWeG+t/SECQjEACdV6CNAKAt0AtrivawMqCPvyG1D0ABgGJUpEUK4Nps+eb1K6bIiRGI4h9gql0uZlYMZGkal2AAwh6hLUagAkyh1QrrZz7XF59/lX77298SAARwsXdmTwYCQ6AlzdMIAILxFBfa8kNqz5iyre9qu+72lwNnVSfuwO5BCrDs3TcAN5my2pUfOAUA7NxKGq++WXA+2xrwqmqqGKc+DjGuN7M1+wMAIP5FlVKCCEpt95RNttmAzIDGW9blzNW6fUx1UlcEODuwPmWHpdKblfZfbfMCH7NebSWHwHcIuGD0F/V4zIGkdC/dpgEAQgPw4sIYkdA+LfctF+8xEo8MaissZIAPug/X0+bHQwDAGkw9BgCuXNvzfLUg8I6NHQDpr79/yRRgabyq3VaLlFarZUJ1bmr+LUzaYY1qv0jxn28zAAhgb72wYj6oFhyL+fg+AMc6Uv9xDBcoZAKa5t8xADD6Y8WLbLesAWgNHouA4Hf4ZerTpvWjAcB6jrDAyTYgAPQDYPzm5Q0lCv72+fcsAnKLbFPfYI6M6rwRNkIc4Ts6i722O/3WMrUaANQxjyUMDJr1W04BHpsjTwEA5Q9xzbpKcLnPMwA41uZv4/enAAA1Pz3k+R6KA0y512Ou/QwAmqNsra+fCgC067TXmxnIHOjoHxIAtKje5pkIAPL7Acb3UwCADxlnpwKAdXN7AlEv62b2QwGAYwO/lyosHRcH/uKOdPta0wDAYQBx7Akf93tG0ivkVs/TRXMtVRTpNQYYCN3vp5Y+GACsXkeMmTrltX5rpaAwKBjQrxtqKRVReUwfnDI5MPCrGGM1Ml4XAykp4gXQiQM4i2xXQGy3Gp8Wcf2FVdkp6DodMWbyYrqqsnxwxpZSB5kUGgDA2OaxGnPd1nUK/MR15mDxm6nn1zYxlUla9x/eR6AL+wXAHxZH2PVQKqaqM8aFuU+K3EVCui84HEjJpb4eSnw4MOfFBbjoCotcab5p2jNmIe674qvBYatiJcdGqD4d2QflvX3HSJT20EBkvYhpFNg7fCYHFLlYGmDTxt/qiWQ4kLcHmFWAtx4r3yuDFuaXaoZe1BZqTXxTxv4pYzw/X81MHmCMxyJU8T7xuWwhWop+sJBDGI9WbdYBaAeesbvIIMKZYQAImFq4BEg4TyuwgVzXCyl9APgA2OH/qQ22tpS+ly9fUhMLuBSYRFc8Z5EuAfqtlgQCAVxBa6xUF52nNdNfLbjBc/zlL5+mf/v1r9P3r2/JNM0AoO9QHrzoBtkeZHKVHWQ8r5jS9fykNougXwsA7M8BXQBQ41ralNBGNSDQmEj1zmnst3htBbp678gA7DyDA4AATNGf68WBgAqYVNHG4RmoKzdfM0VyM7vguL5F2R8XdY7zCtmcIwAgri/Nuu5cgmI/AsceBgDq2SPbVMGs+s4AkXgvH+uhoJX8hM4tqezdomy6n94ZtoO2jwCgVec1ALDlAzpzVWUo3Wc2HVMC0Tv4a0v5xfXZpo0U4KzpG6v/SgO2ilciAKiNOVi+xivG+QX0+wgALggAvvrue2PUBm00vD+APzDWAPxhnJ4tzSEZwLewlF8wCQEEsuq3McEjAAjGL4pL4UPbXC2tQjDZlnN+J61VMQDRD3FBFhmAZLPNvFLyrmgDYpxR49PZ57hfZgD6vHh/MAbg3eID/nvPOuRWRCraf0z5ZV/XG1naiDoYkLk/LCh98c3LN+nLL79Kf/3yZfr2m28IsLNP/Xz6IPpg15J1O6FOnzNPa/+teVbv1bOlqlpw30eVDaHWb5O+OzEVb9I1n/CgZwBwuDHH4g6utQbio1O7aOxeQ9frgTiV/pmqj059ninxWOtaD33+Kc/1lNcemoOe8h5T3mnsmLzWaKZwznN1V61fhxiA8T71Oz4WAOye/34DgJKIEgNQGWF1P00BAK1dbP5Syq/Wk5FBecpYewYAf8IA4JAziKCDALlDN4O0d+oPCQDWDzMGCL5rADAGlHrWhwKAOl/VUSMTMwIhttjqAoBapOIaStmM7hMBba0Rlqty+uIFACCDfU8VKimOXUesewsEfN8BwJhKKK0/iblzvDjwsVQqrP8NIKozAQYdKWnRgRm1cVF+tLctHufpIKF+LEC0aHSgRwtME2DHgs+LKVQp5LXGpOwHvWX24EU8BABWDIeW1mjLzlqBTOzzqQBgttmBAFfsCjIfsQB3JmMNAEcAsDXhTZkEHxKc9QDlAQCwlpgYDG7J7IP2lFHqCbxnlqlYXyzFy1RdfAAowB65WCfTD+CepQQjlZDFAfAfGH9c4K8MXAAAeGaL/Tc3b9Knf/s0vbl5zfM/uLggAHiOwhXn5+liYVVGL1aWmpgZgXMA0KhEuiQw8sc//jn967/+a3r15s700/am3QVtWdPyEmBozysAUPNJLZVQA39jAW3/9+kAIAGkakfwsQCgUoANAETqtFVtFQAou1QAB6YSjgPwAdDpzQEpwAbME2BwoDcH7iNp6ZEFiLYRKMf/p++YDgAOjaHcR556LtAvzkfx3Hi8BcAtLcs2AKj+NaBmls7OVzkFGP03lALcC7CrL+KCzbRPPcWmAgAJQlVFYnisz711ujLn3hMBQIw7MGvPzy/S2WqVNveb9Orly/T61asETT1pTeL9ocVJZh+LgPQBQBT9INDvqb/HAEBtLggAFNOYqf9uZ9zwwqYAq44XRkbeIEKxHtiVA4AQjc02PgEAvN2f8/0EAG5mUM1Ear5dp2TqdDeiWgsmnugMQGgBCgD8/LPPDQD89ttcBRjzveIlVmv0cdjauInp7wL90HbRxil8DuAxFAex8ddewD6a+fcMAE6cGt6/FOAfGgCMdj2k33oKADglFju2Vp3Y0Scf9pD4b+gmzwBgaZlnALAwAN8GAEgCSNjI4jz5BEVAom3nsVERyWr7f28YgMdSg/myYADOi9TxsNMaZwA+xuGd7MWqE8g5QnDiCxD9rMAmL7y0kOB7GwNQAUtdYZaLzgl6WPFROlqEJzD4pMvFQPrEe3buPzUXfKDBT713T/tsiLq8d/vJ7e3VIfMFPGCsqy/oOZ2VkBdbjcpEfPaqWpP6VIwjtW9mvjnbCI6FWjga2X7fehdc1RIN6Nh3quC1gKGpDL6hbovMx1P6ZioDMBdfwM4/ABa3WeqsOQtL3/FvZ1BQHRHMJyxG0WcoMEAhefuOvwUGnbqLz4Xv8zj0LTncV98jbRPMLGgyzV2onUwF0xyLCwy0Oe67r6prl+VH12+1mNAc51nbyTue6U7twgrl+FDcxu2+3K08QQcUUOVgtU1l1zL3/kLJGWR53NZam4/1oMfPH7JP+V2dnYF112bUglG2K6bfwTX/yMT2FLwIOKufCfJ5mh41+6gBCeDPGL7nC4B+SzKJANhBWwxAAEHA1Sqdn58TBASQiFTg281t+uMf/5i++OILMgY/vLzkeZfLOY+7ACiBfx0ABBOQqcALW/jSR+x26fe//8/0v/7X/0yv3xgTa3foAoAzLwqCneQ4bsGgow/y9lG7PRYAjJqMuOYQA3CLxTqqGGuB7ozcIYmHDBY483GIATgVANT8KE1CAB9Iyb5xBmAWdT5h7jR/UNJgy6KkmwocgbqWtbcK/UTAI/ajjh2Keeq4AfOGgGwyXh3szuNGm1rVvIZAGkDZxfk6ffDBB2l9uSajGtXKpyw4ahjmxwQAAng7X9i4u1xZKvj3L7+lZt1mY8VdCJyCgT431h7G5WqNFF9LxV8mS/Vdp41rAu7SGQqLLHeW0u9FQDSOMyNhZpIB1B9cr21MuvYf/8WGIDcaHAAMjETGAEnaxQDs9ukQCk6JAQgAVdpvlMLwIjz4HsVvCIDPrnnv7fya77/xebW2i9b47PS/NAAPSgF+kwQAqgpwBBb1vpI8KUXQTPO09anHD/6Wf4gA4BD4p3nzUTPVMwA4sfn+PgHAU2LkYzb+FABgPS9N7Ljsi045/pRjH9tGR9vtSMx8yjM+9bF65yENQN1P80NWf+0BQWVGrdtxynxca/ANFz19GAOwxJNdLeJii8N+4bEagLHPcjsqywvqLqHI2ZgNxeJy1q5zywCrmOz94x5nOcP93r3uew8AlgWHM2X8/d5XADCncNYBQkfzLep5KQXNd8HDAuJU0C+axrCo5zTDjLvoD3HUNbNj2l3LUafe88cEADKorZAT6TZFAJDOMFQZ5XkLSzUFAEggolVgQ4UWADi95wBgfr9QXdPaz1MtWZXSWDr6jgAIAD6MFRTY2G25GMW/aetAYGbfdIGPDFCIiafxRtAWVVvnxu4C2AKtNa/CKK04ACaq1M3nRAUoByDJVGHqZUmJk6QBNjg6ouYNraNO1WhVEnUAUPeqx5G0BwXQ5qrI+cC2tp8xRcLkHu4T79FjFupGAgje0kKoBrz1TC0AEMfmjRe1vSQB+vGHXcr9cQQAlfLLezu7KgJ/APjIxlkCEF4Q8FuujAF4NoO+Hxh7tpiHNiBYU2D/rcUAXK043mHPd7u79Nlnn6W//OUvabvZpA+uLglAXLsW2SXAhdWqBwB6zZlRAFDVpOdz8yfYkIgL6ncJANqC3+Y8SP4hwEMKMBmADuRjfNTAQLTDhwKAKMZgxRq6zDvNj3tvHzAA4UPe+DjNO7peZVfpqBlAHkjLNzCibBDoHQB20t8H1rj8HL8PgJvmXn0XNwAiONg6TvfLgPeQ/YspF1iEBAQ9hbjW7kQ2Jmz5/HydPvrww3R2dU67BQCYx+aRIiSPAQBpF1UV4GMMwNiuHOpeBITP6b7d/LgVAcF4RWovgHgAgNiQ/f57AwDv763IieyHRUPmi3Sxmjkz1+ZopJqDuU4AEHPHfGu/L/a2MeAp/Srug+vguou5zTGs/I0NAtcpkvQEJQSYEuwbL3n/0lN0ncmNjAUU3QAAKDtrAYBKAUaRDgGAOP5OAODskuffY5xW/Uk/WxXvq+cjMQCxEWEagH0AEOf0r2NxMJ6PIu4Dm8/6nvIePqbF/tN7xxTh3vP5F88MQNs4ZvwQtImfNQCdbPHIFOBT1y+1nfZAnOcU4KGh3Pk+xt6P7YNJNzzxoKkAoDLYclHLymEpzudcV/nKdwEA6rW1MTbUDPE5u3HCuwUA8ZyI7zPwWjFiWngTvquBPRR5RJE4aveEeeyhKcBD7fbeA4CDTI2GhlMeFBTjtybJC4NTB1jFaDjx9Eex3jr3kpYbA+1i7C1QBwtFYMq2eChA4I8FABxrwyZI5YjcQ4mApzrvqQBgLtoRqpfGwY+qnvGj6qnR/0bG3dwXruUcD9QrjQf1pQFCpZot2ocsN7KL5gka/qYxZnpA+RPuo4Uy/t16YQtoBrWcWHZ4RxaC8X3H+usxTMJWn8bv2C4h+FfaWf29aZ3dc9F8IONvm5l+EEfHYj1quXUW3a411CHqgWlBsG+ZZp7KiUUXGC8zVcB0v1QTgqRdRWDDF6pciHiKU95p69mJpwjLTjylqZdSHCoh1qxDtgvTKA9ZizAzT53hxyq9IXhUuh2LlyBtqkppli2M9nPFcB3esLErDgHZg76lV13WgVwUEonpX6qinot5aP44riafU86lkecgAYD7mOK7mhujj2l5YAlBrwuLdS/GsV4aULxeLqjzx3/xH64H8FhMQegALk0CANe/29yn129ep//8zz+kV69epYv1GVMQr9fG/LtEeuHZWTpfHdJ6tfaqo4u08JR3sbj+/Xd/zAxA9OfGAeii4Wo+ZOEbCiraUlfLlKcpG3IjavwDHddiAP4QAODad8xRfZVjOwx4zrMutbD1/r87GKMNACCf1+2Je71VhV2O7wYACMBDY7QGsFtsJLHtW4z/Fss4B9AN1nnHh0tWxb88Bi5ybIpt7e8ZJTzEqNSGyMXFGQHA8+uLDADGRVc3yK9nxTCdhU2SVgow2JjSU3wKABD9gflE4x7jE98JAIT2Jsbb1dma7fHdt99Ro7NmODIldzFPlz5OzzBHeKo53u5cRXscAFRREGh6MmUYRUPwLF6VkIV+vAgI/IziQwGOZ6u16QOGjAbbAHM/t984wx3z4I6ajHE+QApzzQCkFq5LBNwmYzxukmkAKgX4zuPouhhP7t+hDZYhBuBX1p53YXyZ3XQXgi2+SdxwG5ovIjD/DACiynW3XYv9dFtY8UNhzLcZP/2qnUPH1T3042IARr98dH31IwMAhxlaY6sz+/1YfHbqWmvaHcePehv3fQYA+33d7vva7xbiQrfnjo/zhwOAukvfP3TWKx63yT9NrfJua44ipYH4j+vqat0yFK9ozNQFGccAwLF10PiosCMyJjZQ5VfXkZ+vx9IPXgRkDADMC41kSKpS/SA2zEW1mAFTW8yPq1OaTjz9SQFAAX8t0C93sKP3AgCVqnHqc9fHPyUD8EHP4tpcY4DSlGtPmSgeAgC2JsYaAMyi+RVLI+/Ihxvb4G8DgLRx30HXO2fNMWrcWfW8BJYRgD9nvPEZ9wAlnBnIReYsA8bQtpNmnAHIXaTvxw4AytkJ5MPfWKjJJ8iRS/uHulNYHG5dfN4rAuY29cVxLCbENvG03hlTeQGL2cJXLC2kavIZHADMNifwPjMiiuag2ls7Rfa3C9dnw/aJtQEA8t0qYLZXvMWvU6eCZFBTqbvQe+IFuynssmcdXzQjlfreRoajH22OvzCRTpn0HgsA5v6tHldAbwyQCRA640xjvABbRduNvzHlHuPNUu2w2GSKL0AjiP3PAfh5Wi9S+VYA+JYGyHnRD9MCM8Bvjd+dcYZ72rxmrFIAgPDzYObc3t+RXfTXv/2ZTKPz1TpdXFymq5VpkQkAvFjDJax4PzKWfF4E6AhbOwUAZCEL908IpPCuCqjeJQAIAB8MQHzeVgrwMQAQ94W9wB8LAAQDcLtBCrCKEbjYcyMOafnZOI91AGqN3wEtshb4190UMV0zfRdBRrPtvhwBfWcYJ1ECoQYza3BQ0hKKR2b7rTHgyGRdp/OLdfroo4/S5YtLbrxsNvcOMLXTn9UucRnx/7P3JkyOJMfRaOIGumdmyV1yKZHS977//2skLSmJMnv2JHGP4dyzM33hfOYe4VlRiSpUAd09Z8NsrKcbhUJVVmZkpKeHe4wXcgDGcQCmgJAzngYAEPes62rKF5piixneWCLNcegGG7gOunTvbJ4BAAjm7hnH7jQ9WhgLD2MSIODN8iqfh3MTFhIOAJo2ZwUAEszbLS0uSANwtPHzw8wHWoM+7yDyuLu4AECOb85DACZtk1AbECr9FyjaBABa+euKG2DaSAIAaHIYxgyMJcBo56sd4ghcsB/z+yIAyPNJu7YoqYsSC7Vn0gAA/v3p39PPL9+yTQUA5hJ7yMyGDfLYT7qAvxy7QhyL1/JQAly1RhMA+DkwAJvGu/52at7B+Nglb/SVAIB91laHnsFt3ruP7+7TJ25zzbf9bF73t5iA6PxfPgOwutOyTe8LAGTbtwCATc+1lqf4+mqD9SbWmPfMAPwiAEAmK2GHWYkxb85df20Bh2TbtfPyznDfHSZ7dHlB3JPpdNuB3Pb5CjgwQEcJaGn20Nbhqk533P2X57stABjP12X6cVRbtoj27wWBXFp4ux3EvfPKEdGBoqxtp8DgH1CCLUZm7ru+M56TSz9Pdby0tQpApmRBFSXhQywkwBqD2QTGx9jGQ05UpBXpiz4ukpz9BQZFTviLBetdA4BHPeviYI6FMD6zHqYcVfETGlVgSm3iotdYfSwD8wUpjsMCJS7GDfjxeJCZYdUXcmyOoOlnbYtFLdodiy4xhKIZCc4k7c5YjhfjTZWMWhzTqI3OizzGF7YZHFD884UVenkN5NsZ0Fudv1lLA89XZieMN659KJMOaETF0uPoWmzHy6ykhfGlcViO2zsq/W3VnOxK0L0dBQz7AAAgAElEQVRhYok1FtBwr7TmlsxCPX6QBYR5KTujGggM0wxz4DS33vHMXUFZ8gs3T2h0Tcz9E33Gdfhmw50xAFH2626eZI6qnBJT3RZPQcxFKxm/vL5Kb96+SRfv35EJiNJDmn9MxtQLRCnwfIHfvfTS3UfxfNl3YQKy2aT/97//N/3ww7+l9xcAYrZp48+JDDYsrHfuXps1AAUQCwCsP/c9jdpyDLcEAPXOsixVpX7ZdANypVswkOw57AOAzYwgHMv44aC9Maj25waVsIF5heNLBqDOU5YArwfztIIGIEsX0Y7WLhkIk0lTa+kvvq+S9qjm8eoamwCJyNQpgb+mpi5NUtoWPGD2HHohNyMA6sfReCqwyA1MAiBnwNEQ4DcYqQ4Anj855/vLJTQA63G4KT6itDO+IlNDmxKM52vrH9JutRhvLObWe22IFQIAY9k7x7kD6Yr3Y5boGgAoBiCu8+riIr1+9TpdX1/zshUvEG+phTiz42cZqLNxOdzeWLwYYh6Dm7cxUOdjxAmYgwCABBBv7W8mQdABNKByAr1ZjHWvEgBTEZ/Dd6lN0A5tDMDdbn0UAHi5tTxVDEAA4WjrpbdpW8nvMQAgNQDFANzYuJJETGlmcAoA2NTPD4F/7M+3XSfc0fzXNkabYtvBAV28uSfdkTMTG096tZcAd+Xdt1ufVJfb9T3td90F9hwCmGKJXWOclcnQMY0ejr0NuFUDHgKTs+t+D13qMbHzxFtu/Nihdmhi1pcnqTLq6p1D58wbCy3z9F3e2ynn+twAQKx/Dz7DDGQ2rx/aS4BzBNprxiYAUAe19WPl/fFkJQOwll/1mADwXSIWZAKFS5HsHAAspWtuM0br127tWfb/8llUJc1RVi6lWzMAy6dybEDLlE0CfPXOIQAQyZmmEbllMtkKTJqjB1lHeUzf8x17v3vndXH5LwEA7GqzowDCLwQAzAHJtZ0EwGlhBY01vkKiWAN0fFxY/zCGEMEhgFHDkWkDejmsuZK5WQzdEt2hDwGKQODnDQAy0I2M4QRNP7QDy3h94Segj23LxeY2A1clAFhpu1nMQQlvBA4G46m5OqIMawwHBz/OJ7KydFiaSRHQM5MRY3Boshq5SYiYZ/F4TgoAAAU602iknvjuAcih5CuDhsVA1EJQACBLClXaLmfNnTF48nQbJBKsPfdHdy32fSQAsGky1HXVEmTNLwC6WgDACGrpHHKVRr8joAZgGAYek6k59i6M8TQFGIi/j03/bzRwd9lkC/z5KPF4lgkTQMRxbmiF8vS0I9NvuV6l9WaTVjfrtFqv0s1qlS4vL9PFxTv+DgAQwB+0/84Wi1YAEMABXrgm9LH/73/+lv7lX/4lA4BbmliY+28JAHI8lBqORanYlwoAlv1cWr01DUC4AG9NqxPtFxlQbXNgtZiuFsT1xXt9nMfFt0r4m8qG2/KPEpBpSzhtPmpfpAugFjCXJVEdaGPyi3lms6LB1EAl6YtZ+uabb9Lj3zxuBQCbrukQAKgSYMbyHgBgnmP9oTS1VQkAigGY5wMxAAHQjSfpHKAdSu+n5vZ+8e5dBgBxfjHhpCW0mBpADwCQ8gAeZ8eDFWPAfGwmQHAFpmTAaGOxZWwMYwGA0PgDoIgpQWYf3IBwABC9B5/jXBVeer7G8LPKA5sn7XdIY+ClEmAwADmvinmbTKMvlgDjc2AAlgCgcvL4/X0BwFdvL2h0FAFAXl8usff5VwC7d0QxlA/lnm3lYHa93aVrXXntwfc/QwDQ2qTeLg8AYHM/0ThpgyfLmFPGvNuuHzPg8AAA7g3DBwAw5HH3rAHYBwA8tP7/kgBAzlu+YbpJrlPr67hMFLkj4DkDxUW8/uwAwGyK4R21Yvy59ow3oBZkYsqIeVUKandN7J3aVbea9bs/XDH9PGHLYvMNIKifLu7o5sAfKOjaKemkrYfLu0sGYNddNwWAspRxb0FfACBlCe9uL8E6fadQ310m8nHSzsCAAJKGBI+luFp0OOuhKgUuGAqli/CgcksVKMxTCeRz59stGABkqpmWmC3aK1HsrBXpVwIGx8cCALuSnBrw5FoO5UIc7Vk7jy9AVbK0Wx9ijkDLyx5IZu7RPATafcbmSl6ixQUgtRW9vNj1FTMDpgDCYOehhU8soRMTBSLtejYsrXT2DxgNAuwEYALMHDgA2DZZli7LKt1tAr1qfyNTpwJEk4vAZzHVnZXP1RZvLZNUI/CnD2q83vHCp69UhNo6LkbZzhm5sFJbaGjaq9LZjM8JzDG5TEt2gqL+M3PqHc+mZOLB7IDacXi20P7z86IEF+MSpXn8+2TKfgYGIRfYrN6nNzWvYoVy3+vrdHm9TOv1Or1/f8nfaYSxXqX3F7+S2fOb88fp0aPzNBuN0tkZAMBBjQFIzcHRmC7AvLuRuf22AYC4ngwEQrdM/dUHIMZmfN7qf10AYN+5QH3uU2EAtgGAaeAlkGlCgPZiYwxAPD2OX7B6i0qGtjYwTT9ngGd24mEAMF5X7XkcYMASnAulmU3X08YAzMxUmS45izwzOJ2JjPhrpbdb25Sh6+00zRbz9Jvf/jY9eQK32G0uAa4ZHDXElz4AIMYB0p4YN5sYgIcAwBhfZbxFSQk3/+DYAUAfAECA9zDpoAnPeMJxfXlxmV6+epkuLq45djJj2Bnqi6kzIsdu1pWMKTlN7vo72hC0mw3WVsI/MaAREgIq5Y8SAhEARD8AM5CbVJy3TG4gipizTyKu53gsANDZmD4P5BJg37RC/0T/2cC3eLtN17sZ+/c6mfnH9WDRyQDkvF5snOVpwl3HaQKy2aSXvxoA+PTVu/T69eu02liJdxcAeCjOlMBf15qg6Vw9CCAHQ10D+bgrNH7Q95sYgA8AYMX8zLG2JZ/pYvI05b5N64nbPHTG+TsCAG9zHbf57DFrhPg9JQDSdZ4cf3xiLJnyt7mHu/xsvq9PrARYTDbd6770w+ENFa2Hyrb62ACg1pdg/Nbyqx4TgMafSCYCAE1CyqSEROSIYz/mZ6f2nc8eAFSCIDHtPEC95JfsGWpz+UJNJZFeKicA8OgGzCUtlnirvOTY82hBf+znKiDLE/9cilidqQQBIrDEa64ldq4dVwh7d13XhwQAa4G7KLFtvc4AAEZgruonZcA5DgAsdY9iYCOg1sAU5d8PAIA4h5h+KDVj/1V/y6XB9RLgHBgCAKhr4SCXALtrhW2dkYS/w0CAbLVgjKGFiEpoPjcAUO2eQSwsLlH6LHac/1xvlmwmAGexvSqA3MX53ZUQ7YK2gnYbFnQjlFWNx7mEN/er0CFrgdrLifF2GcAl1s/nLzv5ZGWY0JPSZ7iwckSKIMJmw0UWX2C2OCsBsUX3rFhQapeqhLcEALXYiVpQ1g9tYWfuyGbuQZAnMCG6ktpavywT4w8MAMZS7IPJn/SjyJAdJFSY2fE2r8TP4nlB8wvjijp/7r5JZs7USm+n85kBHTMz7dA5pgAOx6M0RXU+GT0GFKiUCERgmnDAjZN9yVw5l5tdWt7cpIurm3RxcVEBgA6SXF9f8jl9/9tv0zff/CbNx0MrRZwMCESezaxUHQAgmERjHw7o2wBoBAD++u7aAT9JT9QBQD1buf9ybLmZiuJe7N99E+4yvh8qAcZ9wixHJcAcFuqf2QX4fkqA+wCAeG7v18b8Q0lJLAWOzODYNhFItXt3DdgWANBiRaXb18nAbZhA9+JTA9upLb8VAIgNJl67drTxf8RQmUug/8IsAkASNOVc+/KuAUBsXuWYHgDAQyXAxwCA2UgqbKZxw8ZdAccs4R+nc3fvPsecewAAlAbgXIxIBwCHA2P8AwAkUA8NQIzbDgCQbuFgv48wtwzTxJnwMinhwsU3tXD+aGbDMewPDICt5gYw1Ae+gRwBQJ9QewGAK5dK6GMCEucVMJC5YQ2Acb1Oby6u6Xb+y8tfCQDerKzvCwAsS4D7aEb3MflozTv9jR7rv4OneAAAP88S4KpkTi42d3UfVXcpN9e6+mLT+zkmPgCAFrbChlibaRbnVg9YnW7lpzyUO/jMfQCAhy6rzPnz73uVeEXetaf92s2obiY3VFJOus76Ne2v6++yBPgUADBeXywp7wsA4j5v2/8+XwAwayu5TTLFtod5x7oczBVjztlOGUipu7H2HXu3ndj7fk/bcUhosGsuYWMMG4qtd5xYCHoFcGxqQrVl0tt1nR8LAMwLza4LLN6P7UNw5MjP7x/eDBgKWCgD436/aX5iiIsRsGWJVDBzKDXWcimwdCoLEVIsRhhYHLgAA1DmIFiIIBCAASAgMAMjvmDGTheApljKEe/tWEbsoQT8WFDAACh7MjnxKinN0nZy4E+LmB2QAmpw7WtLiJGhhTDZfQB3APrNoNU2JciD1xoMuMBIARNFrBKLRdZPdl7KTYZl0JuqSkWNYQYGGZ7ZFP8HkISyUxqTGGAgQJbXBiDINzSwiMbvQ78flnkXC/eY2BgguN8HM9MmA36uf5qBaHMFBjPE+ml1jtpC7YDJa+NzviMAsGuBp7iVgU8Bennc1HXWMNGaaYxv+HjpvOYZsWfGdAEbkUGH/oHFOYxfZlMD3KzPoKzP3ptOjYGD54yfk9HQPgc2Dsv07e9rAHzLJZl+y+WKpb5W8rtNNzc3aQWjhPUqXby/Su/evePf8I9gLV3vt/z5h29/l7799rfpsTOLZuNtIwCo0sEIAP7rv/5bevf+2plrBgyaZADmnXoc1MIVYwauoZinZLoT5+a2sd41v/YBANGv1z4OPjQAKEBXXG7EFwKTgG7Wm/RuN6C7LQAMAYCMz8EpN4LyUWOungDbuBt5SfZtNb00v1liWTf+qBl5+IHatNjTWSq0ZwEAUrtU62EA3c6O1kak4gYZa9NpevLkSXr0aMFvkgnIMQzAWjy+YwBQ7STQDM9K7r98VppTAQAijkOrbzRKTyam6bdAqf9omADMv3r9Ol28v+QpNY6qEuA6A7AJAKRZEEqAGxiAmkcQV8gIBDkdc4prBE6G5giM72Of9edmTIbAbq4xAC1nBgBogCDmMstPch/x45dbyztuYAKy3aXrdM7jlsM5/74ig7idaSqGTRkPBACCAbhardL761V6+vQpAcBXr16lpTP6zYQH9+HrhGI+wjzdZgKCuBVfZS6X+8ABFm13HOvacO7K6KsrPDZv4vPqmihrLbD/S3V/viFBaZCHEuCch3Z1gI72bXq7lnf31DA+9DUcfw8AIJuoLwCo9vyUtQDLeMC1XWYE2h1gfrD8wSuNiv7axKzr6pMWV6R1VMa3LgCw3Una7qceDyOAVd7vfQCAbdFYuArn7WA2pY2zss3itWFe1AaV/l62X64UGzhxK5/Q15UnlgR/9gCgXEuVaJfi+mqnCABGwKAPA7DU08E593Z4egbytiSi58fzYW2ixqUJSI315Dvv9WuImkK2SDnmdVsAsPy+Y5OYrvSpvJcSAGQCeKtJtB0AbGrLYwBATkjZRMT14BTAHbjJ3xEWOGxDT8D1vtoVCTUWKgAAGaixMPfFihat0TUYgAfOkTWcVMrljLicBB/XbaqSSj/Bsc89PtcuAJDvwyABAKZ/MC9UvH3bAEC0F0u54N44naQxABw4KE6MtYUSSTAQMsDg5wdAR4CkeEEzCZ+T5h8XjiNbGIPRoWfAhRrKs3fVmMT3rFZ23lyinUFEAISbROoT+k1IZlpBlshEjZN2+D+ulxsNBSBdAc72ffcJAEYgpG9s6jL92ItbAiwGFehR+y6yY2whievZOniRnxfdeSHKj9I7K/VFfxHoN5tYad1ivkgTmHw4EIAEywBAE+EH8BbNYmhKs93wuV9fXadrgH/LZbpaGsC3XMMgYUmtPyyELy+u0+XVpYGFyxVZmnQjHcD1d04A8Lvvvq0BgCgFlglIWwnw//ztp/Rv//pv6c2vlwQJ1huAiujfpk8Z5yN8lzRdAPxpo+pDA4B4fnABJotV8SprqdSRAM0LjBW3MAGJeQHbwSMO4gsAk80AAOA6vdsN+ZMljMEMJOYv0hDNMbYwCIlxfpQsnh96tTEamv5uLq4Abt1MQe7fiteFqU/MMzivFJrMKjGVmQ4IzRgvYL/aT2PRwiAFwCj+tjhbpPPzOf8uExDptLbdZywBJjDl+QzGASUMMHbvgAGYn4mkIAIAyPjrTEBo7DUBgHOaAI3Szc1Vevv2LRm7cIeW6LcAQDAAyRhGe1ECYp8B2AYA4l45jxD4s/iFjYk2ADD2M7gDM65LhLwBAGReAAAQ43+zrBlqKf9Y70bcuFo68H0zeMTz3gzMBXmJpadLLKiaogbc+hZtXwDw5xdv0uvXb/YAwLxxUwCAfeC1U0p/1ZZd+E90Jm7u0+1XeJucSd/1AAB2Rc12QKKMy/FM+bkf4QbafSXtR7Rt/PTtuwKyGLuPXAPe5rrv6rPHjIUmAFVuuNUzPbyyzCxoTzTvo836nLPPfcdjKqDP7vQBALR2KNd/bW3/oQDAHJ9J7NhWUiwOAFbXdywC0jzi1A/KmKbvyf2moKR/MBMQUflj4sX/D4yBk10aWyJKtSDEwsXSci3Emz7St1n7DMBDQa7saHuaGl4+VZ6j1LITA1DHqaMeY5xRanjdVXC+j/P0fT577Vb8Ae14HwBg/3tuZwDiHOoPGcgTAKjSYndPRGmmjQdjZEVTEC1qeQ5f0K3JAhgSAORE4CAgT4EFsJecaufcAKvtyQzAro3mU8eRSlrzuIntsNtxZ4usEbLkYF5hLzFXsBi0lzO7dIAAIV/goSQNrBQBf5F6jXYF4BeTLXMTtgVnHIPSiNi6Wyt1BOm2asCRjjcTkl1Kq3Var81hF+dXCSgXX85Q0EKXx7v7IRk3zh6LbUttJmqIucabfw+uy8qIfUeJ7scN7OjMoLT3qnFo7VjGpUPjoO8zrwGALS7BZf/KYvrb+nMVYFdtlNQlFKr4afeHUcXS+ITyOdJn+Jyoxwe9PF9YUwZyPEmLMZh9Y4r8z+cLlvjSXXNqWpF09JzNEkrvrCTPWLejbVUqCyCXelmbTbqGoQcAv5sNNf0I9t3cpKubFQG+NZh/KzP7IBNwZcfjswCYKiAYTL9F+sfff59+85vfpG/O5+a2Ok5psVikc2iHga04MrdhmQOM3GUYAOAPP/yQXrx5bwv2rZV25rVCLq2tz0DUEPS+GAEtjNsS4Ip95QBx1MKc3EMF8DjAV7oAL4Ppjo17B7RCIoP7KAFAA6wA3rTtbNgnZoONM3UdsPdxbe7BlQkP+hvGF12AV6v0bmuliysHpDYhj2nTR2wCwsX5j+ZmfeeeUvM3sv8Z34J8hZh3UUO09rxCmbfmIRs/VYm8jHAw74zGDozNDOBCbMX3o4z96voKo40AIMYPWaTSCvTn3ZagdwGAiv3SAOzjAhzbvYxZTQxA9s+eAOBqtU7v371Lb96+47iNLsCINyoBpqlHAAAnO9P8MzOQUVrA/bdgADYBgJQmoNafzfnQGMVxw0IqxaoCUMLsG0rSmCbT3aQH7LVlrNmuDQiMeQfexXhE31nupvx5OTg37b+haQGiBFj9hGcLoC0/3xMAfHtxTQ1AMQBvlnbdAFRNZqeY3/PVd4+WviBK05kOAYDd4N++sWH31R53RKmZ2ffT5bwfKy8sT2yoKvCNGI6P/H5XJt8Hou1z1V3f036OY4CYved9zwBgH8Z3n/775QKAbf3HiA2K5x8LAOzTtw717j45dBMAiDjNSqOC+Vcy/to098prKu+jHUtoHodx3dDWJnYfH4YBqPvL1+LzY9v6RgQIMQBzm7Od97PZeI9NDMD8/dKaDHls00ZZnwh46JhPGgDkgsMn8D1A6zMHAMuH0rVjqOMFQOTktNhxz4ytoOsWO3XTYuJrBQAPDYxucPD0xEIJdNP3ZxxKA98XPrHUlROYu9WqNDeKdTMBLnbzxMzYqCSV/cN3+4MOoLkFV4kztKrs+3TV9YVxVwnwfQKATCjFlHRwD/LjKqFmCWJmUtZbu9xJycCeayaNpubSCtMG9IW1P24yisQeBGCDEmktToPDpQAnLhSx0AKU5O7Lpg/nIuxyZ3bGEkw2ABSkFbTeNgQT7XkOaPIQn6tYMQRadlbuGcVo40IDE3yZ+PDEWuwTyDG2TOMrgwJi/uWIZKfpQm7CSduSl8NJTeWITNbRztxys0lLAITY9htjFlWlh36BMicIQG816YaFLJ4RgVRoPZrpi0qyAZhhQU3AbAwQ1wBAuXwS7JtbCfB0MuACHecA0xMMmxowu96yhBfloXjuyw0Yfet0tVq7ucfaWX1LHne9BDC8Zr/g76slmVPAhNHfDSw2jUZpxqG0GAzA3/3uu/Ttk0dkKE6HycxApmAe4lp3uQQZ/QZxBecSAPjy7YX1wwYAEH+vXMoMGOPY1CZDKI2odhSbO0xXN+oCAFcb27AoAUCJUEfGYgQA7XqtJJKuqyPbgd1/7QOABITd/EGllxl48H65TDM+xwgAIo4AAGQ/FeAR2qppHOYNISXEDa73JSuvazMwbgwA6FZ80wZDjBPlvLI/ZrUhYMYwBJlYhmpGEwAAsekxdiYsmNVoZ5Wuo/3Pzs/JlLUS9lUtJp0CAOaNEsRnNwE5BAA2gX16FjUZBWf/MQ5JmqYDAEQJMGIBy8Hfv0tv31jZfgS8cN9gEpNF7AzA0dDaFQCgNAABAM5HW85T0QSEGwzJFiAoAS4BQZkMsc/D3TxomQrY3ANyBsZI1jxSAoBlyZMT0tP1xkrdBQCuRl4KLFarALoTAcB3V8s9DUDOR3mLal8iyN6/31ff7LDPQv4+rrQrL2v7zmojwDcCtf/sJcBfOwAYAYCyDWPs6APOHXruXQBg3/N/CQBg41qN8appE68+Mo8BALVxxo0QRNiOTalDz+9jA4CV9IPaqA5YiSjVJ/aUoFbzZ9oBwPj59njYDgAevsb97z2kAZjXAkUp8ykAYJUztAOBZvZhz6DejvaZjVdc9AFK+zyr8pgSANx7v5DIUtwhA5AJRN8yyiJRrUrHfCcwinAGjTYlr1lLy9uyLOXKDdSQEPOmVMrQ9r7fed+J+9jGLtspLsabzsWksgRx4u9Ba6eW0Kh0BywoL1eL54+ATe54jYHy2Dv8MMfr+TQH9/ZrKBOe3v225ZRdzIu97yvmotZSxeK4PWA4A1p1ltZ2Zy6BtnDHSRy4E2OmiEHR3ZY7/oGxZm62A9uVLyJf7pOFS9+xCWVkPBzTczIQ6veXPytTCjLYzFlS4z4atuQAX2iX0fQECzov3xzNANqM2Q64ZwHrVoJrjEi2RS7Fdeae4gsQItfYoCusL4SxeCOjLLKZUCK4BYizSSi9ZQke/kYgR+7O7hbqzz/rDGZmXtVx1LdjH4+lumV7xwmRoEhDKUhZ2nLMMyuPVWw7ZQxGV9543j2gz99s6ud4Ky/YizhqoJ/rZqFMcTLJJd8A9CZjMGhGaQ5wGCL8APmm0zSfoVR8ms5mU7KaFpMxGTpkPPmz50KcrrBbsjsB3N24lt/NamklvjcV088Yf5u0XgMUtH5B1s0G7Bu4qMIldWVaWtTlMgYh748GWBYHoF353TffpH/4wx/S9795TGBhMtyQgbWYg0E0TovJ0O9HSPeY5/rbj8/SX/7yl/Ty1TueFyUT7J/FPFrNVZ5ICgTEGAigpxLP1t3eFuJdKXEh4Lpy0TWtTFwzgPOl5k/Nh5kCXM3wbLcgacAx6mAIdsA1x0hjF8cbw2+YRrsVWZzTgWksIhsywMWNYTzfUIJ3kxY1APDG++d2aC7Bigdxg642PkqTJwe4+4zDEgAUQzl+djesFgBlXkCGoDM9c/wsdAITAVNjXltuYzGPzFmCUGDKGvCH/obYCmAcYDSOB8sVfRl/hznNZOoVHg4Adi2YmlyA9ZloBIJpkvEcIHrQa5Uua2zzMkcr2zGbaLkkRNyQYAkwmHYDc/V+FDQAETcwVn/99VcCgLj3zFx28xAwABFH5mNsIEBhdM2+CRMQ9L/JAK6/ozRNa8ajxTRZHBrZxsTQN3wwDWHOAYCIfHA8cJdgL8GuGOFVbyAAXsyPrDAIGm+7hPkK7HpsRuwzxql9uYUG4JhGLyoBvhq4tqNrAHL8cg6rL4Rie9T6+M4A83UacSPk18sbagDCBfjt2zfpemnzMyqEzBTLAEBsZJbzRReI0mdsdR3TtZ44ZQ5kfO/aKem6sFu+v92Zhji3LuBc7RtGJQDYlEvYV9crMG55Off28UNxh/NFNmVq2dDqdHO5HRTdJFPV1BjVcfX5rzxW6+queHtvDX7kidu06jB/x3lVp9U8odh+COg6FB9yIVYLCHgf7XdsrGjK/6u1ga9PfEF1iAHY9b23AQBLN+UPDQDSU6Gl9N1y6GYGebkeamIAqs8daj9tlFV5lefvLQzAu+5XXQBgee13DgAKSCk1cCLuUNs5uScAUAESpU+cYIPRBv6fH2bHDv2R8as6bwdddD9Qx4QtmIBEEe7ofloCNoG1dOo1f4zPfe0AYKXJJmZYtYODhLcqHTZzCg3gJuYo07BMjKq0pLBQiGYgZXDi758QAMj7lLnP2u9bQFlqNvsRszjfG8s7x2kyt1LNnQN4SLQJrlCDYWOAAc7t5y9LYuQOi/ZB22MhhZ/GrKjYX3mRzcUo2H7OdBGQqfsQEzS7l9sCJ08EwVAE9xLBvwgmNO3MNyeK9oVl4v65AoDqpyh5jyB3BgAz6AN2ko0BMpVGBuyR+QfhfuhoeaksxsfZ/IwlvlOAGJNpWsy8zHdqQODE2UHkojjgy2e2gSYcWH1WunuzXKfLq6t07dp+7y+vCAiA6QdA+Ga1IwCINXYJ9On3Wn8ASBfnK0/wvn38KP3zP/9z+v03YABO03S0bQQAAWBxeKcJf/7tpxfpz3/+c3r56lczAaEJFcabMUb3YwPul5ajdh6ZDMjd2n9vmzva1rUlLqg4CAABLyRSdEfm/W+SADZdR9MGoQBAzg8pZlAAACAASURBVPceK5sAQL7vFyYAEP7fGNMAADHOZgC/EENce00bjjIjuNxO+bwzA1AuqENrZ71ak0UHAAXWlwBsfA59Eva9Y7CCb3hVmqnWAGUCqj6wU8lbPo0B6RhnVjYPTVXoXZopDsYUS+LdLZi6lstlBgABFOIaxQDsSnyPBQABWhEI9A0WjiHF3ibNxaJtqNOa5TIGtlkUNBANADSAGHEFACDGHRiA+AkAH6Y9b17/us8AhCHQ2OLJ+dQAO0JeMBVxwEEAoErRAQAKyBcAyFgGABLz2mjnruK2ucFjcN4wTnWLTQAgbGzspY01k6g4BABi3lwmAztlAnLXACAYgM+ePUs/PX+TAUA+h8AA5FWfoAHYFqOO+XsTANg1PvucP/b3NjOTPuc59ZgHANByrRIAPB5UfgAAT+2DikdN46kLAMyxrocBSNP1PQCAVavcJQDYngvdDwPwcwMAm3Kw24yfLgCwzEv3AEAc0GtCK5l3SjwkYh126qOrb1zE1ibyDiZfW6NoQhbAJ3CvdcexOFHf45q+/5D2x6E2jAOMe5pgZwXWXs0FuCcAqI4Uy33Kh32oY5W747fphMd89nMBALvuqS8DsDyPmGdNTE4e60xAlEgaI8MBHWe65PHUsNI2oMrHs0TAfXzvLfzUz3wctmmxtbWDSgG72in3SV9YCohC4hXZTih5xDXu1u5UmF1rPU3wEqoMl1Z2pVYiNTLm1nAKt99JZv4tvdSa5w4lvtBu4wu6ogR4vDTWGURY+HKBlQEPbSxUAJ4WoHRZ1sKqcC1miXcAdHB/8VkI+MxxyRevGQiMDo1e5mhj/7ALeteCu+25tcWxXOJWbHR0lZCX36OFne63vG/8zsSc7T5MG/VnzVOFi6/YfgD6IKqPpbYMCghUsGwRC2gDiKGdh/4BBiBL9MZD0+Ci+Qccoq3ELwOuoc+AdXSzhqvvKl3frAj0CfCDuQcAEPwdhghgQ5nrszFazXnTGKJVX4TGZb20W3Fdxgfohzj+yWKa/p//+3/TP/z2CUt+Z6NNWpydpfl0SyATDED0fwGAo8GMAN9PPz1Lf/7hz+nl618dYDNmoHZGBQDlhY+Y9g6Aa7zm8d6ijdK3H2QmIABI3LuPY5T8GiAKMH2bVkP7fTSstIKtL/mOroNZOp9iCdmavsnXVA4PZhWOAbMLL5RS4/gZGTHDNCfQVcWDNJgSZLnYjdPV9XX6dWtmICu/LkkydOZQKGkiq9k3EQrmr+bjpnm5CbST02v+Xn8uagcBQyUAqPFYbWCEzQh2vg2Z1FklVEAZgDCA6mMHAJ1pjbHDkm2Miesrnh4lwHLJbgIA21lFpt2pMaBrbGIAUu6AzGsfTwEAxOfRLvr83i6464GK2SqNwzxX0YQDEgIAhLccV2dgA3qcAPi2263T+/cX6eXL14wD8UVAeTzi5wAAgsFrzL8B4DQeOnPm6WxkDFQBgFMAjWAne6I0glYlngG1/0YgatYAQGkA6h7JZEDJdgZyKyZ9PRavyUbebWEC0mB65SZWxgDcJAF/V24Cshqi9HsH66NbMQDfXa4JAP78/JUBgM7w7AIAdS+3gV8+BvDWN1/qOq7NNLHrc8pzKukVMQCNIVpWrHwMBuAxuUtX3C3PVR7/AAB295j7PWJfaw3jUnlx9bwqKZ3yeuIz7Q/gmslZJX1S30A7pg/2bZ+uvnrovtr6qQCgT4UBWM6D1e9fLwCojer76FMfDAAEF6b2cgBBLnYyJYglW/F43XxnqW/HaEJJXdOrL7DXJk7c9rVNg/ZYEeCYiLaVsur6azuDoawzMweUIBdlvzVQoUdZ98cGAMv27ioJ/tAlwF1B/TYAIM/d8vwMGEMfl3uwNJkqlgs+TpfbEoxxAJCnZ+mMoYRNGlIlQ/C2AGDn5CbGXV7huVmDlz9ivRM1//KCXtqFAQDk/QxGBmQMB2RDTCdzLrR20HsD88Q1iVbOvKlMQ6wdUZQlcxG7dmtnOZ7mEmcuJodpS20ydybNYKIWnzApcQAxMxlh5jHIGobS+6tKvK2HRQCw6XmW/UT9ElqJd/06+AyLUtsc01pKPtuurXR9l7YlzgeGEeKglSbZa6uNJpVduzMurpULeNfCHNKMBa6Z5spLZ18AfAT1Jq4NNyIAyDLF6YwL+tnUmDpg7KjkF98rZswaxhwo912bi+/NEgDgMl1c3RDwuLy2kt/lxrT9oGFHt2cCfluK6YMxmEE/Zy5ZCEBppveDgrVUmy93u/R4MU3/5//8n/SP3/2GzL/RbkkAcDGD+UdVAiwAcDycc0H388/PyQB88fJtKwAoCQHrkA7M3wMAyHtSP3LTm0MAIC5nOLC8o2IA7QOAihUau+rHxwKAAHwAzKDvAOAhAw6RwgFAPOdXSys5WXqJLADAzthHRpPHO78RjXv2tVDC0qT9VC5qcEzeyc1zgMWb1uEYKFQRHNv/fjHFfMODQBjGmQGjYrZJagFgFV7L1ZJu1+j7AADnc/t7BAAPAX9VXLP/cbx4uzQBgIcYgOzGLQBglKQhs9HLf/UZPcsIAGJeOVfJ82Rkbt+jQXr//n168eJVIwAI7T7EnTNnFBPwA6twu+Szs342StPhhhsOAAKnnMcqAJDzlLQDqb04rgGAjIGel0cAEPdYbdB1A4DaRK/3QwNQwQBEXPtQAODNxr6Xkh58QTpDCpv1WQV5+AMAeGwWUM9Tct7iILC0Y3XW+wQA72NB3NUaZazeF9HvKvouv+E2PdB0evU6BF6VJcBtbfe5lQBnQDqsZQQA1lu6XnLett49BgC0HMzynf1NtiMT266O15doFc4T++oDAFg1TM3k7KEEuEfPi5VlLl8lDUAlPq1nEVNPbmLOLKo6p2l06DxNYotxcN0uXEb3ynqSJ2adJZ0t5TCNouC92m9vZ0wgoBLNvV3mQgNwD2Dxry3desr2w3ljMltL0j4j7T+1ctv0+rUAgHmyb3t2YnbJJbjUyvMTNLEb2E98wWCy9u6EGibXPYC+gQFIAK1Do6YvAzDvKGezChubcsuVZh7+JoDN3i+m/wYAkGNjZEyL0WTKBRVwBS4Y3L0TpyHYnbUV7bwEAF3zytqp0vHi9zuIyHgi1hYShZwou6afP68ygdAOu0AI/WzThIx3y1jiwGUTuHBfiXMbkMF+VWpQtuhuNEXTeN6coPr5ALQSaNlts8lKtUg3DTI+D807NCRAia8v3gH6eYkvvgclvdTWGhmjD+CeSnhxnhmYNOMRdcpMAxD9B4y6STbdAKtos7oxjT/X9FsuzdTjCmDfapmuLqF5tk5LOGUuVwSITZMM/QUsT5i+QGvPgB89//oiu+rkcUOmKRk9X0xYAvyn339r7quuAXiIAYjv/emnvx8NAHIsFqWF3QzAfjO7AL9sSuQdCwxAA06tBy39ALF0dgNzLxaDztzNq8Qd8eoYAJAlwINhjQFIhujQNAK1MJHL78VuTqD37cq+swsArEQ9xHT0kRFK/u36D7eb+sWhhY02MJoAQDkEW8l3PcYx7h3YLKwtsoZgY0Jn0gBzbLqQYetltACJ0D5rBwDPFjPTc9wsMwNW81FTjNDf2hiAMAXCS4y/CACSWVswKtsAQH2PSoDbAEAxhwHAIZ4shlYCzI0C6O+Nh9wAePnsOSUAoLUb23IGsDQAgJOhAYDod3iBEVgDAIfJnMantqFVufiaDAgARW5sbK1EH+ZFZkTlsge+ZULm9CkAoDQqlQ84A5AlwGAAJgN0bwbYWDA3YJnglGL6nMclTVKm4oUG4PurDU1AxAAUAAjmtFyAHwDA/RFzlwxAnB39Cs/tAQD8NADAuMnD+bjBfbkpD/ySAUDliTYamp/TAwBorRNxha4Nyn6YQnN7lxqAMVLVv/crZQA2rN+je/ChXKjPe/fOABTzT0wNufDlHUd381UyGUW59be7BADVsavE2LVtWgALfXcJMHUl3mXjS1uw/HvT4NLfagOrRcPkVADwc3L+jW32qQCAbRNIn0GHY9oAsj2Ap+WErcc5YIAFgJiAlgC0U9Rjf9uSaYAyONOmMoZU1fm6AEAde1cAYNbaq1Z2dl1YtAVATQy9XMIWAFICkgUAOBjCjAMmD2MumPA7QPmltx/NPlhi6A+gAFwjACjATY+qNNWA3hOvFYsSL8nFgprX5UBtLKVk8lYAjnp+8blHBtheN1EpZlik3xfwpzjd1vdvAwCW8bEEAJMDCFnfz5l+puVmGmRcpMuN1ME+OmVCF9ABQB5DhpIBgJMh+gW0/9zMwMcCAEAcuzhbuKuvAYICANcbOPqu08ZNPQD6XV5dpptrK/m9ujGzg+Vyw+PWwyE1IFlVC1dYAoBYTAl4btLZs5auASxxjDqwFcf1o7OKAWjuoqYBOJusCWSiBJjAjGsAogQYr08dAMSIIqBQAIDrkW3kyQgruoKy7QDwOzCveCz9vxzDvFqgVh7sJcCj3Zp9I5YAkxHKUtp9APAyLdLV5VV6vbLnuQoMwDh+8jh3EweUWmv8ALyK478OBjcDgREYtu9pnUEtHgl42SvVrz5Xjkk5nTeN/4oBZAD9aDwgECYQXkA8AG4wYxF3H50/Sufn8xoAKCCyiwWoDRuND4I/2MDZVKxuarmCYdtgAqJ7OBUAVFmwmMUAAKn9B4kBL4GmRuhkxJJwAIDQAixNxebYhIC26MTaazzYWEmxA4AqAQYDkCXAEwCGpkUKxqE2yLARRM0/fv8ojbBRMh7vAYDS6jwFAGQJcGGyhw0MjssPAACiBPhvT5+lt2/ephtq5W5rLsDsCw2d84EB2DdbjcdZnKHLvExAsBH6AABau3SafpRt3m/jq+1JPTAA20uA621m83ITEFrF/G7wttrY90qCz4wBWObqSPc4jgsNlgcAUEZ6H9kEpIXAE92DT4ni+szJAODQXYDZoYryLpaiZY0+T2B3thBTSVZmwHkJQqXtUyxuwkKWibpf+V3obyiRrQEcwTihacF8yiIaC5G90BJ0/ErKspLPuIDbY9DkEuq6W3BMXMtkFu9lzYKPzP4r26PvNKjPKV5lDaeO+9krAW5haKtf1Qnj+0Os7/XeZnAe/my9BbUwzIvVrClXiXe39d3I7Mhi7lygViLhe0B10ACMC8f8PI5kALbu+PtzHfvzogYa/kaNQ/9/wf5TgqqFPRcAWAiNqpKf8WTGhdJ4NuXCyjYerORSi0d9PgJ3eiYqt42ahAL+9Ayw0JRGmwDKst+jbDlOylis0WwBJkSuZdf43Nr6exEv76//+Zk9zudY5c99D7hzADYDGkcwAOM9VBtJ9lcwOPHKzsp0HHXjFS/zBdBrQN8oDQsAEOAXF+07uGeOCfyRAeNuwGCu6dwGWghQNHF9PiMYhTgjdLNZseSN5b43KPNdpiuYfKzs9xVADjxfmnqg/xowwRJvAM5eKl7ds5eW+/n198yaCeMsgj1VnzEA5PH5Iv3TP/0TGYARABQDcDpKuYQQ9yQA8Oefn6UffvihtQS4HA9gwhLs/kAMwEMAYBxXO7qOmoYeXmIAapzlY8OGR2bfel8liOwTz0SabGir0TDN09Y03nyAi4GxHpob6VVaEAB+s7LnARdTzse+YBTAlefssAGgeZvPt0XC5Jhx3rxItXiTtf+KE6KHs430XAPDWS7ntpCQC3A9jkpzFAsLjKONA1ll7gU27vn5eTp7fEbQfu0MwNomcEPsiNO5jsVPlmgBON0a41ru6REAZJwPpfXqC3FejM1hhk6j7G5N0xvfaBGLVDFpgnFFABAM01FaiAE5nbLk+fmL5+n9u3dpW+yYlQBgyQAsAcD51FyDqRk4HrNknO6sAKzB/nMA0DQsYVBimoCQPNA8o58xnu6ZR/n8stutjE25XVILS4xztRPimgHzkL+ACYi5/14NzvlzCYkBbHjQrdeeXu25dTIAsXm2Sb9ebKkB+OPfn6c3r9+ka8RPxNGsYVwxaPdyGDKVuxf9bWOraw3S9H25fU6c/44Z523Hxnzt0DU2f74CANnnfYH6NQCATW31uZQA2/iq5r+2tcDnyAAsn0tbCXB93js87ks5nTgWLF49AIBNsaydWHRbBmA9GgmwPCV6fxYlwD4/GNAn/cp90ELr1VPnhVsDgDEhzMkrksBc0qBHZIsyVGLUNPDCDjcnFC30NUHeEwAYg0aZtMZkpGxYLbKOBQL3TBsK0DS+H4G/cmGt61G+qIVnre2L5EL3x4TYk/iPzQB8AABPHbL6XDMAmM/awgRsDNqhtKsEADkmo7GMmCFyAfaFofpjEwDYlDjtlei2JfwBAMTES7OPAgDUWIzskFxCq1JRBwAhUI/7GU/nZP6NYPjhjEwxBwhgSD9KbVMAbhEA5LFkJFaC+Pkcul5PwFrNW4ruoDij+ygTkFYG6CcAADYutOQymkvE+mmkxNhM4MD1y6T1J7V7LLyxKAfwxP97ia/931x9+X+y+mwuwjFwzjTAyxf1DviJQQgtr/pcYX0DULL+zu+F+cQGWn9Lc+91V9ObG3f7XZkWIGMwGEi+QKZGFc0drIRVFKwKzKs0l8qIQe0ZN/dpX+zZ9S7m0/SnP/0p/dPvv0tnZwsyAAEESgMQAMNsOqOGWBcAaKt1JcB1LdFPAQDEs1sVksMAAK2NLX6o0iCCpugXApjt2MpoSO1rLsAwY3BTBvabQVoMdhkAxPdDdw6vzchKH9+7C/BFGhEgBgCI715ltcpKNoD9q5QwMNtjNxWqOzD3mUl4zsLYqf450wDM80PIE0yL1GVaAgDIuQFgkoMosVSeXaRWruy12dmdfU2zG8VZsXERkx8/fpweffPIwUSMFfyrttyaWIDHAoDGtjVwkNfqpiCH8qg881JGwDQ/S03A+HnGlxE0NicEAM1EyJi2+IcY8fz58/T6zRtuCKgdcQ6UAEubE8fOx+4qT23JgTNNB9QAJHPZgUUwBgFEi5EnEzAAgDInwjWDgXgbADCltbmNby3e6fvyvOcl46s0shLg3ZxNcz185CXA9vsmAZi3pxeBwJIQUHVMG8cAzqGNWgKAYgBqYQRmpUwFpVUY+/2XAgAeC+Rpg+boz3leWTMBuUcG4LHrrD6x8NRjDgGAxzP/dBV3SyWIoHSTLFKJO5ftWzHl96uGTm23+/1cNwMwMvKra7k7AFCxK7blffTbY8dqPD6qnca/NzEAmRuHh9b1vbX7biXi7Lc3c+EOokjbd3+NAGDOzcIgPsQEjDhS2xg8GQAcTB7talpLRYepdg4d+AMDEMmjJ4t7piD++dyZDixkCST6DnLfkskqMat2a/k3aRN2MP/Kxu8aFLUkgwtG6+nNcsSVHuGh80YAr2Ie2U6r2q3t8+VCEaWefJ3opnzboH4Kco/vLN0ij2UAdrlNtu/q1ifqOFHeti1O+3xzC+bxADF+Mk/9urMmoD/2mnB80HYKLp3S0GG7h5IwgjJaLMq926eMEgBs649dAGCT9h+ZeL6AB4cmLjA1Ce+1pZc0yx2Wmn8Afaam7SYGGbSnOBwCVTRObGVJbnV9tkClW2/QFdP7BvhYb2nSmcrAaRF/srlDIVN+H4nFSf2viBtxowL/jxM7+8sJGoA6ZzYscJMCapU50IcFHAErB/pwLBbmdLJ0dosAQYIM0N8K+n8CLUbef/O5eE5jDlq/cHOO7dqeZ0ActHCF5t96vTPtv+UNS33xO0p9txvo/DkAyHMZ+IEFKkvovMHy86WGVWUuo2cUwQ/G/dYEypkazsiaTcfpT3/8Y/qn73+XFosFXUNjCTAABpgITMbWnjABwauJARjnjZK5JiAgujHj+G4NwO5eyLbRxoM2CosSYGw84gUA0PqNl9o7wKrxvc7AjwF6OcYVDMASbCoBQMAR+Pw5GZTTtPCwvHWGMtxO0Y/ebUcEfC7TlP1nuYW5yyatcE9l2ZgDfbUcQiBbB27ellCDOSgAsBbXSg2/DAJ6/ylMV3CvseRXAGAZ53EMgO1aHGS/X+V8BSXYm+0SgysNJyi9H6fJbJwePX5MEJAxfWtu2PFVGwMN3Ub3xzHbwACUU7Sd39xLy7kknrbp3sQA1HHaZBCATNfd8ThNRyhDH1sJ8HicZsOBA4ATBwBfppcvX5F5DoayAOk52HmTcTobDWycjgwgROk5XlZqDgCwMlcBYDifAjickvnHcec/x+5KT0YgwUWUY4PFaIC/8iKVfuG5MfbVpCRgarPkeYe7CgC0jTm7rpiL4u9LAIDbCgC8cgDwZvDIjvfxy2cRmICHAEBc72qXEqQ1oAEIEPXHp6/S61evWAKs85oEijEv1Rf0vFSTIzLCKTBMFwOwO6KdfsRen4wxrEHypfymUzUAxeTNZmQOCB7LANR5biulc3oLdn+yzxqvclE9dUVzSs9rvvYS/GsGA+ubR4cAQI3n7pb6eEfE0tV4v4OgeXg/AGCO/K1uwHedq/fpj01PoulzZb+FWzyBvyK/KCWgms7fBwCU9NteHOrBhG66/q8JALRxWI8TedNM6+6GdvwkAEAscDAAsbzWThxuqAkArA2YewYAeQ0nLkz12b5hj0mdFiwnIN6xXcTgawMA24I2yd9hh/8BAOyeROtHfB4AYGaEavw4sJVOAACZ6BcanTmBDgAgAZ8TAUDpcpQlwALUtNOM0l+OO2dRyeU4PqMmZsjQBwoZY1hAwSlxOk2DyPwDGySrBFWJXC0eSSSerJYAAHGhT/SvrskGllEAGXLCXHS7Li1Ildj0jTUf7Lg7AABLgK/t2mMSMmCJr5m3GIBrJb8E96TzF9g5ek+i/PnzweEa81LcGCBg6OWMtngEUIGyXYDqq7QGkEf9uAo4wLMGs2uz2flPsAEB/Dl4CGag6yTZItkYo3kDJjMCK9OZuwIAcW2zyYgMwH/+w+9rACBKgNGOcBsFME6gAGBFTwBQz6xijzmb0bVl8jwFnMvNaRqT1H6E0Ax45vm0AADTbkT2HTQADfCqAEADcY0BSI3PQiuxZACS4RQW0wSHAwMQ71FTbTRuBADx/tLjJ4A/uj/vJvsAYNkgg6qkXKXEJaAqoCh+lPcTNjTzs2lI7FvjRAEAVsucqgRYOkiZBb1n7GafwvVoPqpkEQzQ07PY7FYGAFKXbpym80l68uQJnYDtGAMM2+J8U7dpAwCjAUh9LN4OAOTCyWUGBFALAJyNk2lssux2mBa4R2j6TYYEAF88NwAQ8ycAPJWkCwA8F2OQgPaAACB+AgDEazrYEciTyQc1AKFjOrT2F1MZpb/UEBzaPAgAEAAj2IIEdNWQPo+Neb0A71Y15iggPZPEWBtgt13yJwBAjac4D5cA4KWXAN8WAFynQVqtVwQAX758mX56+iq9fPUyXbviiQA+gIAyGRQgyL6pDR8H1k+BYT4FAJBzYU8jnlqsKCqQ+uYNAu5yZcJXDAAyR/AN2k+BAXioP1ZswK8LABzk9Us5wk9nAGKsVDEOEgPbsH6oSxn0HVd9jvtaAcCYx1TtVFXGlBJ0XW35uZUAWy5Valj6uiJsoO2lkT4vHAKiT2YAptljMgCbauVjR8UAJNBWuJxlt9GQwdWQZN/prB7+qTss9WYpxZb1bmRStDnK3mbC7wsAHuq8uq6ocdDEgNxPmEMS5InjhiVs2OEtaqW6Rs8t3y81/E493aFOzf5XuNOCkdHn1fcZf2wAtdxRKV115R6KnTADqModBGuPCEzFBXp9DAdQTKW6Qy+p84W++lFZCqzzlEBXZrg5+0U7HG3MPyScWNjD/EOLS/4nbBQ0CsQr0fVF2mwxJwNs67pN0AKrJcaBTcu/O/CnhBfXoIUt229TL08zILCJIWZaRE3xJn5/BsVcW+eudxH7jIE+xzRt4EQX0QxEZLdeabAZMyu71DUsRDhf+HNQuS4fNcstd1xQoyXBsBHwh//z/bExWgAm8Pl4ObCVCDt4GL5Ti8M8zwioEoABTUZotq1M8wouHQbsrZj46TrB9CNQyP5gbEECGBtzHoU9rWmQGXMVIyo6PI+8JNS6HO7OExwt7ryf19hP0aSm5aERnN9u03Q8pAZgEwBoJiZWwgqX0iYA8NmLN1YSm8Y25wcAuJ6AVQAgLklxSSYDcbzW+v0tAcA1qhHhGruzdt74+KbmJJ5hLvO0xKnJfU5sT20MHgIAx56fQG0NAODjoWm9wSTGnqHFKWkAXuxmZITiJ57/jZef4rrL8d+0c6sxUT5m/b2rlCa3v59AcUWfz9+ZNyi9/xXaf+X3m2FUlUO0LVLyZgiYsAEAVBzAOg3tPzubpsePHqez8wXH0zrovHI8+/g41F0iAIgHrxJ7APd8NijXr4HxtwcABxg3iC8+gQFAQ0wSAAhLHcQkAIAA+uCGjHZ4/uwlgavVekfXX107SoAB0AkAlAagmc8MaQqCtp+4xh/cyHH8YjoxF2BAXGCzigVH5t/INAFRMjwD+Dem6RGOx/XiZRsbVUXAbrNyyR4Hwx0AhAYvX9Bo5Ab3Mn9On+c4TAZqXg2mfP9iYMxOAICMnScyALcAAFer9O5qk14BAEQ7vniRrnwjRW7h0pzlvcXSKcxB0Nm9BQDYNU/2zSW7ztP0frV5VgGAcezVxkDDCbJG6wHwsOl7jdkst1/TYua49LFl+eThcn17FsrH72Zdd0obdn2mC3B5AAC7WvD+3+9iAB4DzPYar8XGt1X9oK7P8sQyztxl/t7VHw+1dvnZfQagM8YLu6Sc20nypYPApGvoc999jilzo+r3rwsAjO0Q4ysqB9rasSmPLPvIyQDgYPFkJ5YETlp32LGvMTF2ldzWgSZg5jzmRACwpET2DTXVjkD9E007gPqO2oLVP9YrWISvuG8AsEzo493VdkEHzlxRaVuDHXqfQIPv63Nc+VzydH+PJiQPACCVxRz4q4C+2g541gi0J5T7T4EoV4mm7xxm0Wx/ks7IYpF7KP3MJTyeYPYFAAGgEWBwJkJm/m13LPlpEyXHPZQAIJkqcrmCAyLKqqYTxoSKAwAAIABJREFU/szi+wKo2iZvMf+8fFMgXlY2zWWdzlAUYMhqRTs5gYQicWgq3ayBrsn0qU4dZ33j4SnHxfGlz0fzAJb/+RtWEjdMAqzVJiodxUJE91jGE/yOZ2VziZkH4Neo9SdBfiv7hcmHl7Rlht/QyoO9RPjQ/eLZRs1FAnhYxG4A+DkLELplAPgKABClpShpZD90zTLTGXNR+vyeUVTQf2QAYwuqaiEUAcB8vQ2M+JpL9YEbw/nBAPzjH/+Y/vkPKAE+S+fzYVrM52kyXhFQBQCIdp2NDbgYD2d8bioBPhUAzEC/xkMLs79LmiFvJCR3nyxKgI8BAAlkNiSydwkAAugEEHzj0h+XaW4MwO2M/X3p0gC47gju4f+nzKvtpeCei6H93SH7kP5vPo+7x6JfKq62CaP3AQA1x2zXy72SXl6hm1JM5pP06Pw8zRcGGGmDJs9Piisd/T3PaQ4AGvju4/OOAUBJSahklhsQAzDxRmk6ht7eOE12rgWITYsRdAAN7Hvx4lV68fx5Wm4AwJseHv6BAYjjHrm2H0qJsVnRBADStZw6p6MkM5DpyOIldyAYb7wcdrAjQxAMQACOc+h+wpVYhkbcK/RNDsw/m5XFXw9PYgD2AQDxudXOgM77AgB/vVyzBPinp6aleOPagwAAKdXgBISY4zBGfwAA8NBcc+z6oTxXFwCo49sWh21u3135gDY2qMWMnOkBAPT85FQg8xTuafWUju1H0WworqEzaF+sB48Fabr6z12/fxcA4FFt2AAAMp54PiIZoK7xd0o7nJIX6Hu6AMDMFA/gPXORYPZocbP9yo/tK8ceX7+HrxMALMfsx9MAXDzZyQWxnFxjF7ESYPQa32HMCdzHAQAlBn7KAGQidSJ1/tjvo35bEzum2PqOGjuW6O0jwhS4phYaknnfyc3mCMaUiS98r76/jQ157P2o7UqTl2M1HBWAuqfN+oS868ko7ft8u7//lBY65jPNJiBiIOQZKQOBVcC08VpnROZgHDQAcVzJENEVZhOa4YQLjTwxOOBfJpjlxLFX8gvAK+wso58QAFtrAVMxOSzj2n8CEQDUYtW04kZpNx5yoZMcsNzK7VeaYhKnL4DAinloCS8YFbiuzLh0tldmCjbsqDdOdHLPBQAm0JBgWMFwPKZLfKBjmwBAlb7x0QQAcOugA2wnS4YC+1ZIKCIAI2fNCrwz183dEIwrd650YA+/y0QAjI4IMpqbry2GI1OtZP6ZgYeXtVGvUWw+NwpA+a+DCNTyc6YMQQppQLqTb94VxmJejBQHAMHsA0BYbnyp5H3vER6QwigBwAgkxfMQUJhNahqAZ7MBAcDpZOPux6YRNxkNaFYwGc8/GwCQbC6aAsDF28bPShsVJzIAmew6UBg311QCDAYg2nuKmDUapXOYqMxm1GRjmbH3a8An+Pzl8JwA4OV2RjBZAGDl4lbF8zJZZ2lyiNe8nobcIF6ncrIaUKDyYADdIe4QgNY49Y6TnbSd0azf1a/0XZm53VIGXPZDAEpxYyNfn5tcAAA8WywSfuZNhUJeoSvMVdeGScTmDY1dle03GYCU7c4NgOBqrs0IzYsC/LgxAb1Qb0MBgNTkGxsbeQbgDQCdMwXRV3Dc8+cv04sXL9PNZmPMdHd/x3F4LSbDdHZ2Rg1AvCauactS4OEgTT22AcAHE3UyGab5fJGmE2ihjlmiyHjlzOMJAMnxJEETFIAjDUZwPIHJkWnZenzDxsdmu06bNdiGXjKfS4A9j6QJCBgwxgAspS5gcoP2vwLzlePgCe9j6QxAbMRl8KGHBuAueUXRzhiAb96bkcqPT1+kX3/9Na0AANLkp9qw1HM1wCpv3fE6+ueTXb3uuPf75pltZ70tAJi1VEv90a7b2NkGmG1wbNNwI+QjVpR8GQzA2BR7AIpv7BzbfPvNe7uVxLH96OsBAKuWjhqAGv2x1Y9qw48IAJZ95xhA8AEArFrvcygB1tWWFWqW16H32rzZFwBs6yvRHOZQ6K/mGxtBg9HZNzskHPHEpVizJUq2WJM4d9xh5vul669fRQnY1IPxabstTP6CplnXXFe+H4GxYz9bHn8qsIY7j6BMmXDtmWQ44AcAMC4QsllDIwOwu31zCd+RDRGvHx+ti+l3T4ZZqubAToTE3+Olfa0AYF44OvuhAowrALAGUDUADpGVksc4TBaCyH52lQulwXy+LQzAEgDUTnJmYJFlhdWbStH6AYDSp8rfDT0zOMDOpxarfJEmAFBuoCUgk8cK2RAoPTY2WGZSONAO91dbSVTIfG3B0TY+CEzsd+LKHKIn1/7I8XcXhx8LABoTs3LTrQFVAmBDKSEF9YNTL9l9WmC76L1APy62vdxX9yZ2IX5GABDvCzws20GuvQInAAhygpUOHBfRtghGKSFMFQg8udajmcREV1EvB5EovfqJA/KHNkJqTNYOV+c+lbO4ZrgAowT4T7/7lqYC88nOfk63BACnrjEGAJAlgT0YgM3aK/US4FMZgG0JC6AGxqPAACSY4xPa2kvUIgDIpAmbFCjLdkD2UAlw7BsoQY0vuKqyRFpabO4a/WiUrLTTmVZmurVNawc4SgAQwCCZVn76aqO0brikOEaVobhR4Bd1SP+GjNaag3u5KeasZV/FxjbPCR/OEQwGxFCzRHQ/5nXGF7Jjq7nH5hY4Zlhp6nhmoBS0AFGazjGYwfPOs/OAuwIAGdYDAKhvz5sNrmkpAJD3IrMN1/SjtibG03bNWLRg+S/Mdkzz8OXL1+nvT/+erjfm5ksQDUC89zMAiAIAowkI+h/6oQBAlAhjnptOweybEvDH75hXaTKEcbHdsQRY7+MaAP7NF/M0g3EIGYPO7MqapzA9woaHafxtdjIBsY2MXQAA2U98Y0QxDAAfnt/1YM7vVwnwXQCA2LB5/e6aAOrffnlGAHC5sWcgYB2u8XFjCQCg9Q8bC18qAFhuBpQjp6rQ6M71a5/NG+kVAMjvouRFXfrE0qLmGepzKAGO9x1jIyvf/LYeAMB+Mfm+jmpnAFbf2AQANm2g9brGzxQA1L2pH8fST+pkiyEeSoA1n9mkWo+XfdqqkfgQPtj1fvkd9Zzwy2YA6t4Rp0usqAsAPAYYvgUA+Hgn3SVdrCVqxYSyq4OEStCkodY+/RwGg05xYY2gVSzvjR1NLm5l5ztymmwdH3qYrS5nxSd1zW3frwVWdjzbo3CrHV14W5pt/j0SQ65NdkhEXR8FPxtfHQvTps8w0OR8YP+OYomqNLDaGrLpumNCt+8uVizkWmbuDN504C/dUGXzld9VP4pnN7dfe8WFm7VnvTQ1/67nrxLXYTOjLpb51wDkQA3Xgkjtz2uQtqRcglvaU8ynyq3YOwjYPBk0ce0nGYFgQ8ElBPidTUmmL8To+jsZ0/wD1yXAjzsoAbRD+xHM8XNpkTpYq5Ra+h5WwsmyVmdylQvhcmLD732D8rGTYp+JOB7Th3GLaxVAkuNLeH4E8IJrLkGBGtAwSBvvkIPRxL4+AH3qJ5XpgpkeYOFG8XmwBfF/B/5Q4obv5HxDd1+Ap8BybTFXAxSL/mAaZXYx+snn5y6lAvkAAJp+X7VRgv8LCMyMPwGDAiXEAHVAR27RleOz3b6uM2tyFgBKfSMkLJqOAADb+hnu9Ww2pQnIH3/3rbF+GgBAtCcAwKYS4Bcv3xrg6QycY/udYlNbwhEB+ENjRfMmmO429ge8LriC4gVtW5ZeZ22vimHEfuor/lMBQAIzYJkmN2NwAPAcbKzpJAOAm6FJbWySa58NF2m1WqfrrZV5LrfGUBJQYXHWd1cDgza2c9NGTVNbtcWQtnbV32OJb3ksazgQP9mG+1pHffuDNlIq5q+52eJFMwsHAEdTk2wg06gHABg3lE4BANvKoiUhEe9PTECTFbB3IgPQNPqsBDgyADEPQQMQ94sxCGDw1au36enTX9LVyvqTxjCBvdGQn4dr9wzM5/E4uwCPHZhGaTCAvjHU9gAqTlBePEtncwMYAcxwLnNZApiAwK0aACE1K8kAnKfpaOrHm2t51AIUAEimv2v97aD95wAg503Nx5BG0BwKwLAAAK9cA3A5OLPNlMHYNlao+lH1q7b8WFIju90oMwBhovLjL8/Sm7dvyQBkHPATtAOA9twkTXFqPqd+cWxedyjG9c0VFFPzNfTU87P5fdO4ARnnoaifVonQu8vKAHOjAX4GAHqFhMrsO9w9HwBAPbXb9byj2GvMUZRbeEVe2OBiLvSFlADHeE32ek6pKkJBOX56zWEFAKg8Qs0oczGd6z7z+WPiRL09BhnwqwBBn8c8r1Lb5IqyIwHAPvfd55jyuqvfPy0AENcV1xd1gLUdTCg1oPfWjv7RCAJ+EgDg+PzJDiUDsRMiUcNOdlyI7Lb1Y9BQDDS+sOkLAGZgRslFEajKQHgKw44Mv5YocOwE3xZMPjQAaO1dAUFlKWYbkNYVDAHAnBKAEIitFLnrG6qFeOORLeYl1f2VT+zrAABzW2Xgth0ArC2sRvZAxJ4q/18G4rww2hkgowkjA0H+fPC7tPianmNOOJ25IwBFGjNiYGU3YAE+AQAsz8uFFAGkcRpNrURZAFQ2KREzS6YfAegmUODMEzQLQCABhFiQxvim61VcK8fEsZNcTBxOGV9do6oLANR3IpHB/5Xgx7ghADBeXxYVF/CickOtkCFI7wtclYyTQYqSbJRpwxceIvUspzMQkEwraDdi4et/G2AFSwC27roc21nAsQTem4BCgX3Su8qL1lD6q37A8zkIUZX+Wllh7JfVgijGrioOkZHo7rPlc6o2corAeAQAGM+ZAUd/Do/Pz8gA/P6bx1z4owSYi//AAKy7ANc1AI8FANv67l0DgCQJ73a9AECO0Q4GYK1PA6AoNHEAABKMHtj8N3VtvQgAIt6tBm4CsjPA72K4IJNYAOB6Z8hRNHOqfXfBPGM8qi2qDy8cm+JOPL/Avvi38pmpDB/nqpjjzvB0ILBkIB7UFwzn0cIJCwya4jjrF8DfBC65UwBo4w8CAJIh1/KKACA3HoJGI+MjtAs9xuEeNBcKAEQJLwDDxdDcgGc+HgW8/frr+/TTTz+li5tlbSMDJiBo2/lokBZnBgDiecgFGAAg+x9Kf8EYHGzZXqPxgIDe+WJSAwDF4MPCBBqAi9nEmJZT+zke2DyJ+EYN05X179HINCChvWtx30u4jwAA0X9YArzdpVMBQMWzEgB8e7GiCQgYgNAA3AzMdEQA4N6GvszhtI5w0P12MMz+dnPXPNwWH5v+rnmzMc9p2Fxs0+rU5+8KAORYVyKveOCSAW3Mvyq/+fRNQGJ7xbb/vBmAFQD4JWsA1tcrHxYA1Fog/uyKB6e8f+r6gPNWdq/2zTfPN6KZJOe6PPEfxwDsWvd0vd/UHvX7PQwAHmqb2lqhRTw5H+OM8TYN+yhFVZMwCkjSoWspAcAyh8+VmtFAsqME+Jh+Uebj5VxTnitvUo/O2hmANsG4mH8A6o4B5Y7d2egzgA59/6jYPWsV1c4P4riUIS6sea3FTkLT9ccAnUupsgmDMQy6xNObz1sxkrrEw/eSDlHfuxG8va9GG7QDdPtX2kusPLDebEHVpycYg6vt1a/vHff8c8mJt1vZ3/pddXVUGUD3gB1o/tTYUQ4E+ily27YADLFflIvi+qKxMvehOUPWlgSDA5pt9ge1d36fZXvVwlLAmhJKgJPq33EBqkl1OzI2CsuWdE/BvZAsJmxQuJi6jiEDUHp/FDmvSnipaZMlCfT3CsyJbY5xVwbLCAyW13TM8206zzGf73NsGxAYmXxlAsPnrrgVmJ38O9l4W5ZaRsAXjD0Ld5W5AQFA7Jhx0Q8n31EaS8/PgT8smsWqySV2ZHU261KKuVcCJXLqjc9DzL5c3uulvmT7qYSN7BYHgv19xuPCFTqD6L7w0feAlaaFQuw3e8+2I47C9bjvK4L30A6J4Mzvv/uWAOATX/ifO1NoMbHS1enQfg7BACQTEBt3MAF5mv785z8nAIAAsKC1xzie53V/vkXcbUtC8jxWbLXlv4d5uIw7iu8cdyyxRUmiuRxLC2Xt7VmZ/EgrxY6HWQt/5vLYioFW+z5nJAkEBnOagMjA5s4JGKsoP08o3Ryl85ExqyYEBi3uAUhZurvz9fCRAYD++8YBwF3YyIraleW83BRr2vrFocV3E8uvPi/bBp3F7KrULX6XtUnzBl1nYq/x4wB+bvORtStKgMGMg0mFSvubpGWqeX5/HtZ8wVhAFQkbtxYjnCEamL5gvDW9eJ9F3Krt8tNYyvqBxbJRzsewT4FjYcoBwG3m2ppTbHbABGRipc7v31+lX375Ob359T3nK8WNiUvnTCcpnS3OCPTh2bG/wczK3YBR+hsBQLh947wEAOmWviKDcre1n4i8AFjPJ7M0Efg3MpCaz9zjO8Yjn382U7L3aS5GYyNo/63Tdn1jrFAvDR14qTGPdAYgzn0zmFB/+np7xvPcOAMQgB3HMTZGXLuv7Gu1Z5PnnwkZgG8vbtKLFy/Sj7+4BmAyHcVWANBPpvf75osZMA+SRdY2p1EDYuli2fdYRi5pvZ75bDzHIQBQeQu43E2vtridw3LQ0o7jjLE5lOsrr9ICs9I67TubfTrHlW0SAUABAH3cZk81rmx+Tup3KHFv7iSH19vNDMDOVhfDtqX/dH7+jg+Iz6bW78O6ps4AtAuo1tP1cVCdr3l9h/yBrwIYQmrI+eaAqeBd3voxIE/T91YuwHbB3OAJRA61j/bv2ysu29rpcN5a5Ql942eVp+3Fywbm8yF323qOUq8E07k3gQmJvzXFL/a3rM1sUhN6LhqTqPhpfompXjJyq3Zj/nHPDMCmdqqtc1tY5YM2BiBtKEIJWR+gq6mB+oEw1SfLAdGUiMaAWJ5/TzuvbeL9yAAg7hgDtUq4PB4F8OOYQPMhAUAmCbkEeX/gHwL8yntqA6i6Ero+E3W/vncaAKj7OAW4jW3QBADGEupB0FmyzzlzLcRlnqMw/dB3dPWLvDDILt/+PMX8wgIG/w9OUlwYE4Az8C9OxFwC0GTDF+oSn/frzQw8v0CUmNoCxcW+nVks5hiEzvH9AKDi4hnACBYuDOpYGPoWjBLWzOgTQzkk/GxFv+64U9Y03joXwscM0ns4tg1XioyXxonAtQvVjTJgKJONzPzzAKoFtAN8XCwTADStq9F4YgvbgTH+BPaNJ1Yqp/GKRbN91hqDi6RgakSh/6zLVzkoVwCOjwJf+Jdafyr1BWKgOMSSV7FBHRDUtECGaigZhyYgXmqzvf4dwPha0lrkSXtGNkdILTQBgGgXtOUf/+EP6Y//+I9pMTLm39loQO2vPgDgf/7Hf6SXr9/RxCIvnO8AAIz9S+Mptk3TnK7+GQFAaDJqWsb1EVAQs4dun1ViTkPuqNfpA6GKZ/aEVZJYgU/2fJEwoY+2AYAwARGgJgAQn7sanBMABBBCrchkwAcS66YFe7mQ2Jv/OkrsYqyKnz0GAOQ4cyCoLQRFPb+2mFf7ewsACGlmlv6Pk7nSOgDYBP7x3nJ+djoAGM9N44uCTSVgivNUWBxJR5SbFA4AmmTBeA8AhPs2TUDcpRfMPgCcAuquLm/Sz7/8nF6/fUfgPQKA7Gdj6HcuCADiNUkwCxk70GwMQJr2OBCI7yMAeDZ1TUEw9jZpu7bSXPRfAICPpnO2M2IDnzNA/Q3MrVx+AfG4ZpxkQGOCCQT67RqSCSgVXpo0QAMAiPPCBKQEABGnUALMOfiWAOCb91fJSoBfNJYAN+WJfK7s18G8rGOOPRUAbF+oN+eP2rQpAcCobcz+eKDct9ws0DUov+KzLgCcpuus58oqnaxft5m12WZppYmLkvM6YByZzveQztzrKb8GALB3vvqZAoDSErdYV0lRZYab96AHANDmgmpD1jaSvzYA0EykAhhXbPTkXLsnABhjsHW1auPccCkB8p8xAMgGKwNED6ZbU/TeA+iKCa8EetoAwJjs1xYcbchmB+GiOsdxAFDZAY7VMBRcJk2+rWu2qUQvi9L6fZUL/DJhzjsZJ06d2DE47eVUYu/w1T7WcWdrAwC7zgKGUterHwCosxzbDs6u6OhnFRPNd+a9fFLJetkPZUJQ/j0uapQA2sLOkrZOwDQZwy+3dy7drxbK2gmvJYzalXQG2DCUBNfGpJfy6rrzeyUzqtCihLtsUxJMJgY0kdxFMT8lL+GEYyudFt1lmJpUgQ2idpGbdplM6zoP7cD1Tqa6OuJHep/3VsTtcrxFIIYLKS2EQ4kupzmAfADvEgA+Y4hyYUmwr9L6G4P5h/Jf11QDczP2dQGHBAWdIRHBXyxeAQSBzYOFCBen0ILzhU7uXw7oQUBe4F4s8Y3AnRhDKvWNfTQeF5nY6j9lHwAwFRMrxW894rYS4HLhl7uEmDoy2ZF+VgGM4B5QEvinf/xD+v777wkAAoB4NLVSQQCAGCszsIroUGpGKaORaWY+/eVZ+s+//md68fJXAoCaN/a0gk5gADYBzIcAQMahLAFicRHtSg1AsXo9cZO7qJiBum5sAET9Xy0AmsYzgQ4xhBX3vEwdKTE+Y5qAFQPwbGh/xwYF+tUqmdvr1WDB/rnEJ7J7G2HwxlHeBQDGtmgLEyUTsKnsN5fuH2DEc8yJ+R/YJmLI6vvbGC61RDon1c5I9/67I8PNNPWweTNx8wyNUT2f/fnKgXeVTEuTzPsKdRapVQbNVmN8My6EmG/fUQH/1f1U2qb6/qh3KwAQcw7byBdOiEsIgzauYFI0SgD+wMibQ9ZgPKbrLoC65c0m/fTzT+nl6ze1xzgZjhk3J6NkpboBAKTGoG+sTAH8wfzDf87Hycb1zOJt2po7L36iHXBd3ACYzvgToKMtZkyqBxI+jNnUNzQtQ3t+W/4O7Ta6pW9uTCtwCy1AtCtsbQwgj9IiK2e8AvjGeFgOz3gd+ImXSuHBuIhAffUMWnbiBxNeR2UCYgzA0gRkL0905g60Qg0ANKY2c6EaqF4fl3BB5nzkF4a8Ic6TORcp5s38972NnBYAUIxL/x6liZVrt+eP7RT+2qaozaHYLTX2q37PY7XIhyPgb32+fp1lyRjGo4B0aUea5mRYyDYwOz9SanPS134NAGBsmIP56ycMAOZcKq7t83qlGM95PvtKGYDZxboiYihOlDnYobVOm1Z/ex8S0HWsBMCHZQDeJQC4D/5xZcTuWpl8fIYAIJF0lXhpAeIZWk7UbgkAtnW+slStFQCMKG4h+t+ceXcgM/lDxwE/9wkAevaS6afsXsVtVKLnuu5uIOzQbPmxAcBTXJzAnOzz1D4VALApiEaWH8Eyn+AAnNQXWnWnxQxcaeK7JQCYS2CzVlVVCiymn60IRIv2AFd0Kpl55LLcghmYJ/Xyc+Nq0SWQEwsX9v3AOoznlUuruQsD+NtkxmH1PZ4k99gIaAMNTsoyP5EP5Xsq47ZKuYe2UCuZfzsBfw7sITHAAtYWzFhQoryUdXHGTEEpHBeZI9P5AwBIbZKKOVg2CUwCVJ6IHd1cVo5F/nrDRf16tTIA0IFAm2DtmUaTj/h/WyDHnTcrBRejQdO1GH9aPOFzmbmWmar10sgKsLL+n4G+wnQHf+/STYrtAag0g5Ah4c3zblhwAhAAA/C7b78NAKABAeczM8mZAlSg2YppjU3GYBCN0s8//ZL++l9//SwAQAJrDmStZRICsx8CedZ6NAkJbHmujUOpY7kQKgFA5jw0AXENNgLazQAgznWzNRMcAIDoTzc7Y1yhVJlxktdX78t4/z4BQJy/BNT2F7lVfkBgS0BdQ8l6Ba4fo0tY11IFIG4l/7ZBAAYgGGoxb8L/9zSMi3ks5j01YG9rpeJmVlAZi9BB2tm9TSG41D6NLuKRAYjYpPGN5yo37Zm7G8P8A7IUAgBhdoTxt17v0t///jQ9e/k6M6lwnwDeBACyVBehE4Cgay9HABD9L3+Pl/ZPJ26iNBCz3hmAACZHMCMxExBcE/tDsg2AEc1ADASkq7UDgJutAXxwqRfzjxsuqytvV2PVk9sdjGIiAIjc5SYt+P61/9wkjQdr/T2tWWf07j2bAgD86enLrAGI83dpAErjdlcAc1VMrfIZvzJvJ/utYsiMTMNSMbgnANhWAmwu0qM97V30CY4zZ+BnM7dgHONXVtsY1fiJTKfaxpk3rBiumH813hkX95gEvnHsAPraN1TJwnYJjQi067k9MAClxd4UZY7/W7XZfnclwOXc13hVnwEAqOvmmHwAABsfY85bfXxXJdHV4cqLvjQAEHdYrZWbS4C7AEC1klwjFM+rjUKXvnLt3PIhaEP6swUAoQEoBoduzhbbzvDSVtkJAGAEYL4UALDsAMcyAMvPV66pxQ6dlzbkZyKmnifK1TL3dgBgl0tv95Rmid+pLwEQfeFafI80DphoHvji4wDAnOL0vJXmdhfDIgfizGSoANto5tLkoqKd+oMX4hOizAuqBG3/U3GHO/cnBy5yCXNwA85BMWqSuC6CGFD5W0ZVCWUry6mm1VExAVhCOrJFaelUh6U52mkPAJc7nYNDKvXFOIpASt/S7IO7pD17wgc9rC0ON5SYcrFRxPEch8HaA2qSNQANCIE5B+eD7NJrpWlZG8tLyozhh1W+lQLL4AMLYo7LoKFS6m3V5oKguQdAd0VWyib/tIW9A38OBmqhT0AolILbF1sk0XMVs1oAMi7LGE9V5MCxAiyrUV0vBW7rJ03xv2+fOpyQWa/KC7phSmdnZ+kPv/8uPXnyhAAgTQImuxoAOAFzdjxKY+TMLD00APCXn5+SAfjy1bsEp+RPhQGoEmBU8APMhesv+oHcf2OpchsAyDmBZeXmNtu0iZhLQ1naG5heAQDE5x4PrT3nDihSa5SljnP2mevheVpv1gQAcU4tiPM4ixuVUfulpdT3UAlgBJJbZTXAIGvQjiq1GDOAEBiCkUkUY9gxDECZwFWfN4YZ3X8ZF4YGUBVaPHe8Mw9rAAAgAElEQVQFAEYWoPWPyhVVbUYgq2ij6ABcAwBd2mCEiEDzDmP8wbwD/WY+hqHROE1pCjKm5ik0IzebXXr+/Hl6/vI1gTUBUwIARwNoc07oBkxAzhnzIzDXcI4hftYBQLQbGIM4/2jorrwAOXc7MgDxTOeuQTgdz2xDZmDXhXGPmMxNgcnUWNvYYFmCWb1JGzD/WPq7Zkn7Zn1lAFiy9zMD2uNpCQBebvB9g7TczfjowYi1uG8RdB2Y/hn08jzA4qOYExMykt9d3bAE+G9PX6e3b98CHrXNIFH/or5hqKIA97YJUC436mP/xP/VH1Eq7ZHW4m3RTzWXSKO4yl4c7FceFhIOHEsGprPfLU74t6iyR+PQGaDV+Kw2gHkef86aBwAmK97p2mK8U2yTxqnpWfmmVdDBBHsTz3+9WXGT7WZlJeDr1SYtlyvGOGpObupM0AcA8FMDAK1fHVKSaMxHPjMAMNp6xrXCV68BWDAAFecw3+j1JQOA1V1Wpb4xV/pYAGBcg3BeTCCq1MkJmneYt/gGd7lRGvOyQ/8/WQNwsHi0swnLEh5e+D0AgLEzxhu5rxLgHva0fhl9uGTtTX8bAJAAlSgNRWmkiTeLTlotRhUIPycA8NBCNwMFfXv6ZwYAVv1QpRtFsXTBxKgm645+eQQAyIQxJ7qeMBQAYC6xwc50FPAXQORghPp7Tup9BjYB8YoBYwGwKlWRWUo8N11dnXGh85HV4aYiZAR6Rxc7kLvSDuBwYUfHcnPDagIAY/LTBAwc0e0+jUOPAABt4qk0HZUImHafM/hcyxOle9SGchfPAVkkKO21v5MtxfespBQLJTBM8IRxXF6ggHlQuLDTHZiAYyVGz0kP4N7KSnhV9rtam8i9GD3UBNSxru9lfU3/grkL2Fh5/rLHxRIvZzvyDxkgrAOA6mfqpyiRKyfx2rzFcrtmTZW7AgDRXmhbtNN4PEzffPNN+t13vyXwdzZKabE4IwCIBf75XJpk9izAXMJrMpkREAAA+Nf/+q/07PlrLrjzBl9RutpkWtHU8aMJSNMYqy9K98v/9BklRlss+DebJMbf2mPQXQOAMEeJi+3IABQACG21hQM+BgCC8WRAx+VgwedRZwAa0F4yP9lHJf7cQ+uvLcAc0tSNzys+BzKAPHbbBkt1312BrKv/xvcBANbiqv8+dOBvOh3nUn+OR5VpFl1C4y0DJWFH0Ma6l/a2MABjjIiAaC5vDhUuugbFLZTyqoIS499Kc20czcGiBYjmONEUQB7MQKYA2camezqCY21Kr169Ss9fviLALmmFCADie+AmfAgAhAYgzo8SYACAAAx5fQOMWUh+VBpuAgDRX2djjHNs3EBz1YB/cweeUisQcy1j7NLcf9eb67RaLQkAAgzaba4ZcwcwGSGTelXT2Fz6vKMS4KvdnADgerjgdV1v6m7YXQAgZYupJTwh2/vd9Sq9fPky/fz8V2oALglKGsCuBVLsZ9psVP+nWWEog43Aep1hDZF8ClnwusHAtn7pgHUAALGBorxEwvARcLDr8RxHmraI2WTH1zfGZaYozSkx5THfxmtV9QN1jzlm4fZsOrpN4vQayxEUwbEyr8HfxeDX+NP4xc/r68v0/v37dHF9xeewXK7Tzc2ScwQ3ih4AwL1w+WmZgHg+38KgaI3lnxgAWDZymatrno7HPWgAVhsZJcP3AQC0nvIpAYDquwICLY5U81tXXnbo/TsBAOtfcLcMwNbkttiZ7Vqkl8lwK/+tt7vtxwEAcd2WXFQupUxItDNYAIJwqcksFixoc286hjvX8BRanKf6dEYDZWzntw3kKyeg8rg27bquuxIL8GMxAOWyF9sJ95pd9zJwJSDBE3f/+xYcgd59NHwLNWBi6+i87UxQtPkeUF0wxiIAyOeZxQsdhPayXBynXWYct96takB1XXDarruW4OZSYn9P9lQOGErHL5t4hFtne8nQwRkUbUB/m7ROn379SR7Tk4EdNelqAJUvKGxhyjo0W1CMXUxZpaMO5pHVR+dlY6FFEBDtMx5MuNABs4amH3IcVb9v2IGMYvQA9rDIWGGxTOafAX8qQRLzD+wJmrz4i6YdkqnwxbAAQfZbN/VA/+Vx0ngKn7fMoNn9tHz2Zfxq02M7dSPoUD9VqTXGxGwySN9+9136zeNHaTqdpHPof50BADSg4GxqzwGMIDEAce3T6dwBwGfpr3/9r/Tz0+dpvVpncAgtazG50jKJbdAW1+8SACQbhdph25MAQAKlALRd24zxLvQ/AggOHh8CAMGYOt+tyfhaIGIOh2nlYfVmMDPgz11PAQDienHdnMfvAQBs0z3W8yk3XPD3+LcMdNJop0WD7YRgF01qKrMhH6MOAAKwlgZgBC4iAFjOY3xOYkoVCUAEALXxE0uAcRuV2U89K4hSB9pIwvERAFTpj1zMAQAC4ENJPQA7MELxmsEkBIxAltfaprnFxjGZa0+fvUhXV5e8j6zB51p/6J/n0xE/P3QDK5jNEHAcrBhPATSi3RYo/YW+IIDAwAAsAUCUWGO8z8dznndMzU+wLk0bEP9wPnw34+vK4uxqfZOWAHhcU7ACAGHEA90EZxz6xpqA+dVgzhLnq93UGmTyDcfF5cYkJThhsETftfWcjW2anSa1YM/dXcih37fZpIvrbXr+4nn65fnb9P7de5bWYy4gJxFMtd2a7aP8Atqm7O8C2H0jC+dHbhjBQHVxGwPOUBVzZqd+ABAYcGBlpmLf56QIMm2D6QBcxNEX/PthIpPZ2gCbs8uxf74wphlJgmDipcJDMxNS/sh5149hWXrNfMvL0jzu5bmRJf5VGbOY+XGIb70EXFJCYP6h30J38eryKr19f5EuLy7T5dVNWsEsCgAgHZe0HrxtxdEJAeeOPrIHKkV39Mzk7L6/Tw0AFJDQ1ExfOgCYx7Yz+fdzl+YV4hfjAnwEA/DQMGqTMmjfDPwwGoBDmbt1AQIOpHFOCOvqjwUAxnarbQTvEX5iGfPpga4pT2/amC+/YYASYNtpKgOf/S6R3VNcgPuUYHZpAFbJbl2Mthr4LY3WG1z5NADASjy+Aopqg69wg1Xi07fUsbVrfWAAsLyO+Pwz+ElR+MPP5WMDgG2uG7H0l8HI3fbyfTsgkYHfI8e8tPaqj3UDgJYoSwTcgWfXIMrjqyz1V0LkO+QIpAwyhdi0SsBqrpSFwLwYGZF5E5NWY3j4P3dklRtrbB4BOvxbcPdt0lz72gHArPUl0xYx/QjsAQA09soApWyhhJcMQAcBxYyROL5AQDT/GJ8PpcIxHsu0oyl5EKNiRbZBBQByseeaXjXtP+8X+fwZWDdmYAYDs1uhJQCAZvCqa4mZdhjZFMFk4NAQ/JgAINsKmz0o+Rvt0u9///v07TdPCEhEAJBmADMDogQAohQYAJUYgE9/eZ7+8z//mv7+zBhKYphUUfZ0ALCt/ZqSkrygdhBXTKE1ngcANYDKMHfwOCM34GgCYv2rPj8IABQj5xAAyPDhjDiVyskE5NFgw9LJMyzwB4O09q3064QyTzM9IHjtQEFkKO3NbbdkAHYBgDa/BHC8wQCkCQQ8RqOy7dlmwwWPK1mMIwCALG2dwsipYkOp3VVaHeexYwFAgbo6h+JBdDTO74UbIRDlMY5sKTKs7HlHBmAJAOL9Bcp3oXfq0gc4LUp7AUgBRPn56bN0cfGe41Z5NY7HeCwBQDL1BhseNxkawCUAEAxAnBeMwcgARMUI45cveAG0wgF4MVm4DIPF5dlsYQAmHYIBDJpR0/pmRdMNAYDr1bVvlNw4A7ACAG3jxfpXGwC4Gz/h55sAwJxbuHu3AEBjZLthh7t7X61SevPmTXr26h2BKACA3ATaDQgAbtLGtGWpL2lmVJjHBLTmSmFIU/h81sh8Zcm1afPpeWsDxDYSTBojM/5ch5gbJW5uxedKZryZuBg7HuR5Z7nTSdoAUm6QIaYFvVIwRjPT3N3Gs3lL3pCBqYlLFSCfCqXCtcqgQvJiBMjUS4/L+MCSXrQkAOCtmWuh/V6/fpXevH7DeQEAIADB9++vCBCv175R9gAA5gjyqQGA9pybI3UXANhHo/ZQfvQh3lO807wdvzOXtz8AgLVH0cQAPPSsvmQAMN63pFrKcXGqBmBVSaOFSb0SJK9PXEoG1xJLgY0BGCo8teFUbBjlubRloN8CAPymBgCWjCy4rh169YXP2sDAvgBgWwOUGmj5Wj8QAHhsAESpQa1D5lIzL590ZooWqNjxjcnDrtRu68kMar1Od6Urn8Oh++JO5Vb9ohk47tMuYmpE4C8n7EcSFpr6YR8AurxO7bB3Xf+ghbpoz8u062oLLQeskHTVShIbtNu62h7vZ8C4aKc24KuNaZkX5EWpWhTDJnsgl5LWn/de4PFEtdZnWe9jjJr8dwdgIhDDBaAYfh4A28Z3LoVvKbH7YgDArvhbltKpnznrJwK3xiQQ48BKjwB2kIHigvHQ/sOCEwwF+xvKUKsFEfsejT5sIWYmICGmuSlL1N+STh+0psBAwXMG+AfQL0EfyYE8LlB2uwRw0PpCZYAT3Xot4a0AYwLMro0lgNHG3zaXepFBFCbPkmGaN1QCUyoe3wgyR1bVgefUNDnX54D27U0sNLEQBtPkD3/4Pv3u22/I+DlfzNNisUjncAtdzNO5m+nMAFCMDXDAC0AHnufTZ6/Sf/7Hf6Rf/v6S7avEJcfblqCjGFrGV0WBcgMKbdYE9Ct51/vYgRdQzJJEf6ZraUdKSxJQB4AA3+FtdQH2Z1GWQghoKhmAXFRgIV/TABwmAIBiAOKaIwMQwMn18DFbal0siG/DAGxjgtd3ketPoIlp3TZv1PrfkfNNPGcEb9V+OS/Tps9g3wREenvqj03XiY2k1sWqA53GAK9MQPRMNTbl9s340JD/ldIEpv3nUgc0zTGGl5XQW4nvhADhKJvuLGiwM6RLrtoDAPxwPEnv3r1PPz/9O4FAjK9Kt22UpmPT5hMDcLQzs40MAKLdwOAdo+RzkmajjWkGzqw0dTxQpYgBgJhPBUCVACA1ACdTMgfHE2MAYtOAgPbNimxrAIBgeG3XN17ye5UBQAJ/0IYrAEDG5sHUGYBznm8zPOd9XOm5uAsxND1jLOD4j5vNefw4A2I35tzw9mKV3l+8T9co/0Vc2ILhbI7beBkQZ0w+adNaPmSlvQLv8Mysv3n5rOfdKrFVCXIG+oI+Hj6H0m32h5DuEDSG9AWZ8fZcBGhH0E2xLrp1x3wojsfanBS0Dcu5p6mkmXMk5k9snDBvatBM9jkV/QVaf+vdlpqPy40x79G26K+v3xgAeHW9TO/evUvvL60EeLUyzckHBmAVte4SANRZb0PQvg0D8FMGAOM4kVZ+/JtMcDjmiw3B6rg211kf2NlN3LWjPW6VG1SH5qa2ebfP37tyw65zlCYgmSEtKYMGTeSmc37qAGBrblNIhXDujyBZmGfsHFVArz9TyVVV7GoeLdNE3zBquw5sVOlV025u04RuYAJ2Peuca8V1TM/AUa6H1U8Go7Nv2ITqiCVQIEp86433veq248oS4CNLgpsAAiCs3UTu/LhuewdHff4QAMjn4B1apW6HAEAudtuQnY6rynqPHiCOOc2xAGAJBsUFYuv3Fkyzrka+bwCwnACagHEADtlVeW+AV2BG7V6OXJDpOroAwNjm+L5DWpsEYqui8nx5fE5yqxtYIq3SHgEtthteBT90X71XC1gBAGU/90VaVkQMJZmxrStmbHDo4+d91wTYT8OuyNcEAEbzFbgh8nnk0iVz5oUoEIXMfeEC4I+uvf4Tzwz/l/kHAEAsgCHiXwKANl9Yf4gaZOwvYG5AXN4ZHPg/XqvVOusKEdDx0l7EOQB9ZHv4YoVi9YUEghb0lUafmc+wb9PEwxZAeUfYAUBqAIZdNfXJNgCwjDOtJb+uAZiPbwAAa8lqMa/1YXexnQ8AgKYFuE1n5+cHAUCwgF68epv+/d//Pf3407OaBmDXLHgsAFi2X3uC62YfHndWPoZX/jvMDPAsN75RkLUAPdBbSaGStqpUT8yoDBj4zqtcgFUC3AQAYhEfS4DZb4fmPn2dUAK8SVfJAI8NaufJ8PGSx1I8USB1Dw3A+wYAj5lv+i5IZIqg3DHPLwEANPDZtCnzuGtJWMHwOvQi0MESSQOEd3QrteffxPyLbRrnp5gnRKbzaOxMLtemmyL2kZFnpcznY4uPKAFGv3SzdH4/AMDRZJbevX+Xfvr5KZls1JRzJhbbgaEXzN0xjx/v1rzuQwAg3YanA37/iBC5aQAKAETcp+nPaJQW04oBCAARpf+I34cAQEgBpN3StPY2l40AoCoVNq7FFwFAasmODBC/AFKHl48HAPZkukFL1nO5CFoDyEe+lDdekjHmbjZDApM3KAEGU3Gzo+apNgbhVotxigUr5iVzc67cvM2RvioV5rzmmnx1QNKOyWW7BcOOQDDPY3OMxgWZgweqZqQ5GcvR1U8J2PnGVp67yHK0zSwB2vos+zY2ycgasfYV0Ffp5Npcml8ukaH4h58wdYHrM75zDSkh/A0c6s2WfRGAK8p+r66v0vUSzPxVurrZkAEIANADnV1HA8v44MD9hN4sYxs3gAQgfKQS4CouHt9QdSCyecXbClwVwMh9AVzH31X1iSYAMI5F+7+0PMsNMq1JHgDAqo+1s2oeAMD7AQDR9rXNHM9v9w1B+iNW5aZRnzHWCgCOF3UAcF8E/LDLa18GYOtFfqUAYCUO3lyqNvKdCPrHaPfTF7oMjNmw5UiqnD+IDPgO2wLk4W412Oh7C0YYEicASn6DcnmMgTsG9mM0AKP7b3l1pwKAJYMlA3jhC5omRySveJUDKzP/CsBLJasC1PIC5VgA0BtMO165/XxC19OIepFM3IoGyxp/EbxrYu+4mHXeeQ8mIVFkPp5eoElkgVUJqS1kADAxOK7NtTG2Ry3AFSYg5XOn/XoAAL8Y4E832sYsy+69fmDh5iutRgAUWhRJCwoL0SkX5xMrL/NFk0qsMD4pVM/SMS2ovGQrTBAChNm/BNhttwT7dli8reAyaG6CZHOs12kJt0GKu9vEuKXrry3o8bv+5dt3xmxlBlMHCiqm9L4736Gk9hgAsJd+mj+nEhBXkhrBqpoDcc0ZzBaIYqZxo8UBKAAI33//ffru2ydc2J/NZ2YGMoYb8CKdgyk0GqWZa5YBuOU4G41YBvj218v0bz/8kP7249MPCgCW4zWDsc7o02LXAIZtwrRibWB5h0w4hC/op5UG18tfCeoVkS4yABmv3QREAKA0s8ZeOvcYABbMGpwZeMNF+DZdQwNws0mXaW7XNXQNsjsAABkHWyoW2vpw7E+HZuo9ncCG+aarjFjnj/N2CQDm8TrCs4P7rwFq0KhjiW3YqY+AfBVO6jNUOa8BfEW/APMecUTj3gAOMwjBMftgv2+IhEYScwR/UkwEM4wbIjTeGdNEB0DTeAiW1DTNvVQYACAdzz2RB0iEc4yn83R5eZH+9vMv6dXLV+y3GKeImtiAgbYgzns2NwBw6FpsU5figCsw2nQ22WUTEHzPdGSM1JGXCmcmTAoMQPTXAADie1QCPB4vCMDWGIArYwCiHXebG3NcX19a7N0ubVwhbhOsWtvGnwOAa7hfwzwiGcNwcv47lsZeb1yD07feB4hFuM+hbRThd/bzQtoFeaK0avFc1tsRNUo1vmkyQ1kAB8BcWxCaezgv2pUx1vuX/i7TM2h02vfi3mIfs2oEVb5kSRY3oIJ0i8Vu3+gq2HbbleXliEeIC2vsVASHec1j2tiC9l7UtTUAFJ+xuVHyF2gP2wizv+va+SxkguV/J3C4tTiIDZE8BvF3B9TrTHwHzGubrTbvrjZLMkNvrldk/t2ssCkHkNDPmvMQaQEeijqf5ntfGgBYH09HAoD+iFTZ8ykCgDb+KiCP83ctjldr31jyWn6ueVOrmwGosRd/3nXP7rvh1va9mQFYM26sWgn5TZy/S8C7eq+5CqW9X3xYDcC2+495Rdz0qIJhGa/uhwEoIlaT6VsTAKjrAxBoOZpvKHdIn5V9sW//KXENYSmDBwDw1hDmUTFBDMAy8S078tB3t6NWHHcwtcARcHPLEmC4f57yOgYAjAGo/K5DAOAhwK88Z0yA9F6fEuC9dm8ZgBnwg2h1OKauMRZdawtGgxZeYtQpr5IJTM+HoEDTBQAyUPiisix94gSpC+8BACLIxAVZE8hRY6EVujSWDGucWeKMUhpeR8mULJggJVBTBrwy4H6NACDaxAC/Qdqxyteely28xlx4UgvKGX9YmM8gDB9LfwGeuAMwxetRRkrxeFvAKtkUA8AWVLaAwkIS/8jsA8i3XBHQw0Iu/90X8Fzc+f/NddIdPsX+awBCjPnjA6QEMLamlUQbzuJ1MKkt+91p+yhVgioAMIyntjJNPqfCyETMEdyCGI2WyBooCjzvu+++S7/79omJ+0/H6Wxxlh7DjXRqWmF4xtIoA9CFlwDAN28v0g9//jMBQJUA1xOT5gDUxQDUONanuxYSTQAgwR2K4G/TVm6tKCl0hpAW2vgOMQHvAgAEgwiMKjKpvP8/HgKAGad5sn4JABDPBgAgSugEAO5c4yuPh4aaAy7QVdLcot3SpsfXlyG63+crFmwjSKiNqZZ5rk9pcTRY2GMCDm08CgCEBiCZcBjrDeyhmAdF8K4NAAQDEBsI2QzKAUCOm8iEyglCe35HJh8ZZMZi5+800JhmF+3xyFx54QFNYHhipcEYXmaSZMcDAARw8r9/+yk9e/aM8ZfndskEnBdAHABAHD/cLs2sw+e7iZf0RgCQAOoYOp4TApECuHm9KIonAGYahvNJZQKiEmACk+OF3U8oAcamzGpVmYBQcmFrWoCDHYCqTRo4KztqAHIcFgDgo2//lM7Pz9N6aC7ZmG888PA7VToaiQV5gzADWNCiMxbvcjXIACCfqUveALzjhlGO0w6QeRzP5iIDscsNuIeWYLmxJOCMzPPMyHBNPMxl7Ec4/6a6fu9nAuGQtikuIS7kDW8x4H0ziyCrA6li71luJmDSALhcxu5AohiP0OvT3Bu1/zLAKIJemL8sBoNZWAGIdg4HKX3u9gTM29VAx9Vqa6W/2LTjnOzu4V8wAGjrjP7rwE+lBLiLAdg1F3N8yfzrFi71PZcutzpMDLUHALDejNIyzdOdA4HV2tnmCb1yvlbk0V8SA7CWi36gEuASAFQeX+bFkRCl94wNKEC1Ow7FcX1rAHA0f0INQDHK9kYpAYt2emL35XaM+8+eAagW6EnhDHpZ9Ye3D4zwQSOhCTt2VuqGhbdWxD2/t+Ux9O1AOYCIkZUzsbbvl8tbHYg61BuiFuAxJclt52y6t9I8RYNJCHmTqUptot0DIKrS1Hrtf0tJUwYA68lZ39mxAgDtEzLhKE16dF9qA4pl13aJvHyySBx1vECfDCS5tg8XCcE1NAe4woRBCWeZhCrRymYpnnipVFPXHbVJqu+st1IEUvq232dzXAewvxkawLd1oAcMCy7MRy5mT+DPWCdi83FB6G6C0LjiAhILL+r8uVYSGDt4j6zAEUuC48LcGAdWSkRNv90mrZYrgkr4twHAt16zFJisP5QDY/G0FqMgMhvA/PNxgMVGAKwNENtmZkcVZaqyTy2MahOi4lMXoNcBAMZ7PtRndFwVa0qNTLVfnYkUAR4sNLWgU+Kg8QGmEQHA0Tb99rffpu9++5gA4Hw6To8eP06P5yj3M+CPpYAEKCYZ4M8A4Ov36S9/+Uv66ednXOCV7mht8/ixAGBcaDa1WxMAyP7hAMDatdXUz2T2UWf+gXlTGcDgewiKhFLA+N08v4NDcuvEBgg+U5mAmPbb4+GAgCoAQLyW0E3brOl6in59MVxY3HUGYE7cTgQAy0Sxdt0FO7SxH4b5qInJt8cAbDjJbRiABKXI7qr3oCHdTaEjamWaYny3SVdQuqBWqu8799L/cwCGJcCIGdhsCOWTdcC0LAerhLaRT2X9G8Q/N8fQ3xAPpaFp/cMYeLOBac6dTSdWWuv9ZDKeGcNuPmP8+5///TH9+OOPHF8VuGglw2iHR7OJlQw7ODPZrphflwDgbGRGJQIAJ75RqxJ3AYBgeBCgnMztOsZT3/CZm1kJGYAGOrIEFC7AZGmjvHOVtutr/gTwx/yFrsAbeO96TDLmJQAuAIMofcd4wnjA9z3+9k+MQ2toAyI3GIsZW1UOSctVmxyct7CRyuuwUlTGIwDtcJ0lYxxjFtqfYnhWlTCKldKKZX7gjF2YCq2hcej3iTjC+1LpuH9vBtCSfZ/mEs1btXgcdIkV33BebmTh+ni9NrAAVFq/tKoGO4/n7AHoixs+OkbMVM1nAv/0ncp37HgrfwQgiflbG+DxumNsifkg/+8DURtMqlDZYv6mPMfGWbXOwvrMAUDFlqzLGOJVuTFxHwBfV97ZU8pr7zTVte6vw75EADA2AHKTzPwt8r0qHzu9BDjmMn3asusZH8qHTvksPtMHAORxAgalZXdrANDjXQaO++IQ7RWHTev1/i7AzW66ldmUWvh+GIBNeS/6TBvAnjdjUPFSAIBd8egBAAyj5eNrAB4HAKpDMHjVor4NjFxYm0sfTeSXkznYLj5xYe/SEoKule7h0HIIAAQgF9luCjiW6GgHs7yPaqBZotcMADYZf8Qr7QsAHlqo3wUAuJcMFKW90iQrmRytLr+3BAAF9CmMZe2kBsCoBpztAe37AGBsLzwfavxkl0czjaiSSt+xKNh+Go/7wJ8mjHrJe3ZfKrTa4vNvAwBPnTQ/i8+F59nUjwH8GQDoJVBeqjuk5ha0lyqNP4nAW2mbleQR+HM3XCwgaOwB0A+aTVkYv9L4s3IwsAISAZHl2rSCoMkEQIl6TVxQYkFHeoQviEwTsCqFcpdJMRKE7OR+ZAv0zF7yOFgCgPEZtgGAh5K2PfOKEEZjex88RwTU8/+rK8V9GDBlov2NQjgp+twAACAASURBVO6+SBQIqDgSAUA8n/Fwl548eZy+++0Tlv4CAHz85En65txE/gFM4HvmztwUw1cA4OtX76gBeFcAoOJe84bJAVMTgTwNJcACtNnm3v8hWk+GoI5n6e9pACDmXP5zba+6CQhKO0fpMbUwRxkAXA2HXAxfbSfs9++LEmCVbjRV8PZhAMZFelNcaisNzsdmRl+9zeO8GPvzofk+LhTaYmQJeEemgT7DPj82QFUagMbkrkx5yvn9EABouY/NG4PMAKyAlaiZxmObmICuF4X91+wOOxywjJUlvZjrnGmM/kHAjqW7WwKAczJDwbSVC7Bp/02mANrGBABhbAQG4H//z3///+y9CbRs6VUetmuuuve+oSe1uuUGCY0IywyxibDlgTgYlmSWk6wOkcUQAwHbEU4gKwkGJLBkwzI4Wc7g5RhjCFoJ2Ggxg4AEDARJgdgLMGjW61b36+m91/3mO9VcWd+39/7PPn+dU1X3vve61a9f9epV71adOsM/7H/v7//2t5ka6uxITSXW9qgCAPE9AEDcFxiAAO56YF4jfR9/t/F7yAEUYvcA/jAPsEEAcK8LIBJ2vd3Tv3lfCgA6A5BA1RQbNDOmABPomWjxj8V0qEDfFJxXtDNSgXGNAgDE3xObh9DExP12T7xMBv2+HEzVZi8MAGQV32nBbgPwGIMkAoBMt1UmOVJ18feI2cdYQxT4A0Mvpr5ibCV9PS84ZQAgQbWG6uQVoKP5qQTsoDnYTJsBLJ4Rzk+7E/wZBnAV2sRsl7ARpseZb2Tp6FXVHXlcxrSKKbq1a1pgjGsbIh4o+1+5v1QVkCbP3DYK2c+U4sD5LI4JG3e3EwOw7Nsqg/az6XUcAPClyACMfXYHAFwGAHVOF85sJN1HzcuUAWYNenQGoMdzRyUiPb8AIO2wVTvXO3amXa4N7sQCy0yzNty0CEhuS9ImTsBn8liC64hrRK8BPG50U6I2BbjT22EPuph17iAyWS8wAOvN5uYIcKmx1jAA1xnpFzMAqO2uAWKiOHsRENNFm1n1N6bKwTmhiG/BjFnXPtERWOf8rzqXD968+q8XhVj6bUh15X0v9fNm42XdPXugXAW45eAgnUfX7kkAi018+H6h6mgMZkptWFSlUHNSAsUYfqSmqAMPNgUYKvsjA/pc6yVnAMbfEih2Q+OpogYg+3EpwzJU0mOVu6jPZwGYPpcxNNLuuZ0h6NYQuEtxqbVLqPaI7wFEVTmrLxkAsJbpZ/NjSevPgNuWsvYWVv217RpWbWWwqH4fqk+qBhwC124Hab8dLeqRtho8VVjT2dqtbqm4BwIWMJ+QcsnqkajeyyqCqhXklX2pI2WFPRA0NZImYMH+4+yIARVsmgXrsfgRnZhcaD1HWPx7m7NL2rVWPKLOpuXH+3jLd1RX7bbpBkxZY0UdsII1ibbObQn+dt0yDbILNpMf6wu2M9S6nYac2AEAeMoYgE0CgKd3thmAd40h1AeYQAC4uC6AimtX98kAfOrpCwQqZouWpvzZM6xjAFY9A5+1AuvbyO4ZkOAB8VR0HQSz1QFAvDNADwBgwospbA9QxB02A8IdMA52WRk4umHmDEAFZFpkYrH6KsDwJoAXnLMlHVsnpswuh/Zfm302YjIoGIA9TZ0TZURZ5l5puPF7TwGu0/hbU/zCAYKq1TKm4uYMPF9jcuZ3vvG25BhatdRiHJZnkAcO/lxgCHt/cyyHjU0GHB1lwnnRLK/CWjC8C90+rgNL+5l6foxP93vUhhiwMy300nxO6XpSMOy9LbRyq6imnumeAgDE596W8LMIXGJ8tFrSbwmZbhgXWp1XGY29tmrcUSoBtrbbp/07+9TT8uijj8pwPOI4wm1UAYDNuVcB1urDHfsbVYBRmbVvGooAAAm0dXR+OHPQtaFxn5QEAAOQRZyUYQhgEva+0+xzPcBaQbuDTRqkxs5gx6H9N9QqsgYEOvNvNh8lANDXe/7OYoGRdBWIb50gQD6cd3jesRfzmczJNpyANYh1wfTrXAMZ6wm183y+ttCWbRnPGloh3oAo2Cm8wOwjK41aeEXfpsDINlJgL8rsOj8W1aNt7Qwb6l5kCOd3AJAbEbA78LOzDU6fDX6uYuz7hnjBZM/XnqriIasAfvefSj5Ys0U7FP1O/Nv92njN/NylYm0AlGkjzf91yRgrEuKga3G+spZWSkByLfBaLWtrf/PzqtaLstGsiQuOqJW91PYe0NdIiayLM+r8iJv1+VEBwGVA4HZnAOYLw5xr/61kAEY/ps6nudH+v9Fxl/ur6n/eegAw+o7aBpvF87A3q545/+4oDEDvi3JfrQcA1V+wDUZnSt4kADAyEKsAQL9nl7ZZNZ5uBAQ8NgAoVgQg3VgWmBXVTDYfAKWHvAMAJgCQIvxgXrGIhjFofIffRfKtqmYEPnOW3o0YpSrWn04QvZ8cAHSR9XhNTuJc6y67KQeVXZi5Ks18E+O4CgCsaoci0Pfx6juf1Sm5SyCiXbBKa85FnasNUXE3OXBwpP5aAQDG85YXgUaq8ZsYfQbEpecjMGisMAqWl+dz2qlOmc1qWH1c+Bj06tX+TBEA5LEZY8VFbPM2eKkBgMtgtQI0AM6dSUQtLQamqL6I9LW2SEeDV6T0qth7kwEugkH83e9qiiiYYTiuZaLsYDqkwBiMO2NGObMB8TUCRARuYPaNke4L4G8ypkbTaDrRAI+MEmX44Z0BmjFpPKBKbIwQvKG/VdS/AODpvNQAJbn7l/z4UA26BMbVk9A41DYFAOsCiao5joA/n3dFBczyE6SqjkwfCyxvs7NeZKBhAdmg35a777pLTp3cIWup3y0AwK3BgAAgbHcfIC4AibZeD/0C5tJ4PJcznz4jZx49K3t7u7JoFJVZq9qjyiZV2eNcA5Dgr7Mes5OUHOoMAJxbkQDEkwSSjGHDgJ4i987805PWgoyVgGTBcAEjzQEesmShAdgEAGjAOTdGmpUAIK47aQ0UNG0NCJyMp6IARw0Qug4AzHfi69aCqvUG90E2L1hXmbYfbDMDfkv59zaDPS5JQWRMGC+e4Pex7NVp/3rxpWZbtRs5n8G8ytd5MgELANDHhmuWzqzYAu/PGFzlU+gdeNVn3L/OHQMebWPUK4nr2Cl3RtRCxLzwwh2drlaeTc9qVUEpiWBFYfpt0fnmgBwAxDbsaptMXDwP7Gy3v8V2fercBTlz5tO1AOBWtyWD/iABeSj+gfvrguPabMqgA8CxLR3TokQKsKYk610CANSxr+O0CgCkve9vcWwAAMRazjGSAYDK6B7RboP5B4YrUoHVhiNVGPemCz4AV7TrxAIjBwCvj1uyu7sn+2MF7oaozkwWnKUMmxZesdbog3jKr6ZKt6XV0dT6g/GM1WhR/Zd9KW0DBBXo9XnvVeL9vC4hkoC8wBr1FOA8oFdgWceRSw34eRxQS9qCYZzk/hvPG/yyOl3Purld9znOi+tHu0sGo9nYNKdDvLDuGg4CuoQQmKSl9Tr193LRFI6ftIGuVwIjV19F35Tv4XgAYL7xnIrorXvAmu/T+LtNAEDt+2htb28A0Lu1mAt3AECuB2EjP2+jXNvyVjAAi+lWbASunqKbAYCFfn85Pthk+ucAoFonf1Xf540AgL6pmuMwvi5wnVnSaNX7SRtITqhZocV5SwFAL07hAIFXkYSjlRw+7I5mO8RVO09VnbRkgNf1ZCrLXg6cEuBQ83uYwVhied1lNoUt685TVTV21TVd7BjMSg4A3zFnAK5aOmUwwBZQc6yoAQjnPlQci9er3WGr2EGrBPsWxQShs545097fhSGub0GOmxU7A0cF/aIj5O3gz56YcKExmDKN1J6KAgHOSECAhImbF/MoTrPMjWHKZIWI+nIacDUKsRIAPEJRF58LPj/zcZeDEfze2iMxHsh8MfZMFrhXOczJaNnO70KUycDPbVz6v6vmQVU/rZujn1Xf5/1TMa9yMK/y/rMU3wKQ8p32wg4Q+CM7ryULK9wB5g0Da34F0EeZftsDrQ7ba6ruU7/boz1hFUrrZwcUeZ9WfYpqRtRKEwJ7IwjFI6Aj4DeR6XRBBqAX9oDOEgDBEar6hpQrT6HyKp1pbPiGhjF2YptwN9GZINmUcTuXzmOi8MnOZUVsNh0rdYz7pE2ZbcmnQDMxVsupynhuTS3Uaph44TepzQ1gL5hJRXocGTjQTcTLtTQtVRE51wCYdra6ctfdd8vOVp/9C0bnqVOn5OT2lv2t63S/3bTqm17YQKtsol+fe+45+fgnHpUnnniCASvu0xl1ebslrdSgHbPKvtS1e675ljs8SPGlvfBCM3YifO5AID7yAN2zO/kdmXc6YJCSXHL8bFw48whAG1I6EfCiT7o2b9LftunRnWsfOjA3ci1AuNrQA2z1+XsUAcH1AAASSFkqUqD97/6SM7B8XKyyg9Fuk4VtRR+iNkyu2+egnvsTHItsAyseYZqFriGXxue8YAzEolmeho/eqVqnZ77+oS3QV/au520GgF11ymIF1Ph87Hvrw8qUabOTCgTr/7G9AUA46JeDgA4Y6XqrWmnoB2e2c7oZm8zHL9oN48RTBMEAhB0FA5DAMKr7ghHY63Dega2HV7+/Tft84eJzcvbsWRlNZwS2cA+sMGxVgLvthabwmx1pz8b8PQBAMgtbSDluMwUY5243Z2QZQouQGwyWAUL5fp7XUpHbykYEg5saof0tnq/dgEahFoJiO9PWQN9NGduT2VABwNkhN3wKAFCBSbSbtzveJ4BGwYRtdAgcXT0UuX79ulw/VADw0NwlTbcH8xBsyxbbHn4GioRo8SjMReRZ6zp1MJ7ItWvX5NL1fdnb3ZXh2DRumx3Z291LDBMHkLEhwH8bkw3rAf72DYg0z7zavI2dZKds3CS73rSxZRtYsCeFza+S2TEb7wz0jAleDkJp4DZdmo50nBchWlpPM2Y3rq5+YhFQ6/pvGzae/WL9LQsdu4t2ixuAGnGI9Jqayj0TBc+b2c6HzxskV3N+WdO1bFzs7JyU3d1dmaaq0PBhWjLHNBqNqBWKcdXx4iZZpsqRGqfm4Nz+6PqxZsfwZlx4xTk2Kb6U/3wdILA0BquuH+zrLX7Em3L6UgyI8esb2Qkv0Mu4REkV40zXA6fm+waAS9boepQTWzZqyxt4wqoxuep0zvxLhBb305zRG3J/VwF/fo3jpgAX97g5AFj1XNEO59/HDct0vxtP1yKDQH9bfZ+I5xmHeDumzBIjPrl2YshOiprlfl958bZon+OGUzo+Eb2Kpz4KfnUDQ44/bXgKcKpOaw/+2QIA1j1gbcrSixgA1Ep0+sQFiGA7sMYA9CIgMHyFfkjRGi8WALCusExuCOsMYxUAuArwWzIqWXWggkmYpfTVpR6Yw7ScAqxXisbkSIvHMR3FVAXWDEpuyNLze0BpDi51hRwYysSuo5GKz0CRcLvPgiGg7bbOj7oDAFqrgiEbQaa04DjVQzWjVEerbQBgWxrGYELRD9Xq0+qUqLaJwHKrD/2nrmwjBYzaUCjuodUtfVziHcU7qMEkCpxMoOs3HrMKIAC/g9FQhsMhmX4AAikCDwYg/m3pWPjbz5PAaAfywoRzOxUZf/kCeFwA8LgSqFUAIAEbl2AoFSQoikzkdsSd8OJ3Cqx5oFoAM+ViKvO5M20U0NBKkkW1YwWsmkzhxvlO7Qwoto/+HQwGstPD+xYBXwT8YBaR8dNQwAJMUKayohIn18QG+/PxJ87LI2cekcuXrrDaJao9Vr3qAMAIblf9my5WcD4VwEUeZFlP1qtmOgCYxJLp04OZ4wyUVqkasGtt+VjGcW53SjbX1lEv/kGsAfOpYSmVGQCIKsD4vpMeXNPsUASExRNaqIjdkkmjqwy6dk//NtxWwQh9RgUQ9Xfwq7ydyungFnAEp1PXfWNhG4gcAcBSuwaAQqt3WzVbjD3bVNR027lV99ZxYNZF2wyAmCszZKkvPp/zDV4F21Q7ja8gUeD3QIYytNigNTdRm0HpANvEZN8FKYCU7WCaOHCAi/VG7RbsE16eTuqAqzOQtHCEglWeClyW9DDgI5O0iGMGvwNQx8cCcAdADkw8pAwvprTFvVaDjFqk2PPvXo/zF4Ab5t2lK5dZBRjzCkxcZnUkABBAHo7tyzbtckM6xoDsLgDwNaXf0SrUAKhZvKlpqetN/R5+DwME0wyEfWDKrwGAGG/cAOoOaA+6LS0CktYapNay4NLUGNyH7JfF7EDXh5lu6CzsvlYBgDju+qhJ5uBormzIqWUMuaasS0r4eEvznNJCKF6hoN2V3T25ePGiXLy2J1evXJH9Q/V7Z9LmcVGdhUCfFQ1xACv6b3FdjYF8yQ/L11/LiCiY5W7zl8E/zdAx6YEKALDaoB6PoVV5rvBhFQAYf+PWPfH0zJ9NqYPpbzvSGYBz+wXA6F5PHnjoc+TSpUty8ewj0ul1RdpbakNQkTu8mDzNeYxCKKpxxXV1VhSPw/cAALkuzFty1333ycte+aA89thjstjd53i6lQCg324cJ3cAwI0RlXVD8pZ+fwcAtGXXNzzMPKUiHy8CAHAV2FmVEfHZCgCqH2OZFjbqbwsAkMwwd+LzlN+M0VU4UJvtcG3MmFuj+fDZAgCKabdsavVcUxGOEB0JE/PHzj1eXn01TgQix54q4wGbpY25uLZfP08VSoH1iu4pUVcN2PHDl9NpLOByjaWoMhodgSD2rs7f6vFRZxTWAoApZSEw0daUtNdzGiBSK75ZrtpZPFp55NUBfREI2wgAPCLwVwV85AG5BoLW7iFQw3EOCBU7ZZaClQlVx3uP1fyiW1w1Rur67bYDAB2sr7BXvpNYaRsSMKD9Q3YS9LSsn1DMA4AB/maKFFggYJFY4ImUXzBOOp2WIJVt0NPAb9BVEfitbk8DQBZzUXCAQJ/5eYfTKTX8hmMPBBUA1OIeYzk8POT3rOzrDB4G8DpOqA3ICr8adONFACvTxFQmoLG8Apu4ilOBc1QB8VXt5/PrqADgKq3dUkBgjIe4M89ApmKhp30LN0mgyYEEZzqknUNnWhbMGgTA0OQqCcI35gy8TmwPZHsLOn9dQarv9qAvg62BnBz02a8o/oHjBp2Gaj0SDEZhA+1vpn2j0mmjwf68fGWPTMDHzj4lzzxzjmCCVuHUB0CKWSmgy4AhZ3hExyf+uylF9U9tl8xeAsJASi8LvSj4iVfSkrVqndPwu8is9uN9PEdkINpiPosVC+F9WD+4piJTOqG9hjbCu1WE9UCQzCLobRmjc95WJi2YLwT7WlptdeIMRNPO9LbjWAFwYSMGc5EMKNeWaSkzcw7gh0xBZRxhPDtLzZmkmkJbbApqURgFGpOWXVv7mOcydnBMP/fUv3w85ylEAJC8XzSltwAq2U9gjlGT0ZiPDOTBmCiPGzBLYUeQ0snU0OFQmcQGAoJ9FvuVoEHS+tO0b/Zbo83rgenJeQKgPGxUNaWlgJbt4HuxIdfVLNZEvZ63iY+PKptFO2Tjr4vqvwYA4v6QYu+afmq3DWjvDwjckQ13/To3VjAvcX/UHrTx123OZWd7RwZWvX0VAAj73upoO7C/sZ57MRQwBrlBoBIPWswEMg86/7tWFbjX3lINRgOUUXWdDLwMAJT5oQI3sEP0AWDrixRg2ndU7eWGEbT+elwXhqKpu9P2DscfAHL9vfmzBnT6RiG0/bTtTfNz0eK4uLo3pF06d/kqmYCHY2PimD2ZZ6luaf5XLQ7hs8KmG8Mj4Bw63wq2ttshjjtjFjmzMF6mJNETUmbjMZv4fOsYXJWPlm1c58fUVZCk/QBLN5UrVikDaYJdidTy8pkWM9U6Hd07kIfe8Ab5T97138nTzzwtv/iTPynjP/xDkX2184PhSAHppjJZcRr2f1PHGd6xSbB9qPYQxWPgp+wC4R6NpPPlXyZ/9au/Wr7o1Z8vP/Zj/7uc/bUPiEzGcuJA/flha1LeKF3T30f5+g4AWDBTN83kO0r73opjn08AUO1Uef27Fc9Ee3NUEUj7zVLGSmJCFuvxZxsDcCUAmLdDVjzP238d0aTop1vHAOT4eKkDgLGhN5kctwsAmLTrjlhNqkj9tUDJRPzXAYCg6NIYWboRAh/9u3CW0f45AAhKvb7qIFOcImTI0+H2sKWo4Ot96wbRJ3HVDmSc4P68dem++fmWHZpqqCAxAENKzKbGmveXALc6YHI9ALjKyUsAxRowMj3vDQCA7gwzMHXmiYF/qS+MFZJSMsyhjoALd2zD/RbtuQzgeKriJnM+HnO7AYCpfWs2LHJmZmqLpK1q7J2UImXVeDtWmbeDtC4HAJFKtWAw2e8o0w+paEz56lmxDwB/2LVvKuDgKTrOjhmhuuJsKvvjCYPy4ViLeRD8G08SE5CfIWBH+o+BwsraUWCJ/xsTpU7zCMfH2RWB4hcLAOhFCxxAqdKEcjuMvnXGVkqrNyAQbqSnZNIaM7VXg9IIABK0o2ZXk0y/kzvbVvSjJVtb22T8ARAE8AdmD94R/HeaBhj2+7JzYkdazYaMxiM6lltbytYAqHswVOD3iSfPyUc+8lHZ3zvQ1G5PYcXGVGKjGsslikrbOlKle8LPMu3XRpZaAWDAAUBtByuA4gPCUvNQDCStORUSDlhPOPeywk0JYPMND0A5eDazfyjewMIN4BZZ9WRqZQIEZHEI7UMA7awMywIRyMfsk2mL4h9kzlpxAqQust9bmgpKYXJbcz3lUcFAgEAKDPN7S73zdRnMM6aMgpVnBSqKZ1EAkMCe9UWLdqBgmrbNfvAeDARkOrqPv1DwJa3dc1Tl1fmMPsH7bAr7oDpuZKZmRWrmc4D++jm+HwEUmkADVP0IVnCFNiLaCADRdMHx5jZGdeeKTYO4NjhjyO2NOtg6MABEOvvPWZ2cK4mJXlRY5e9dMzltaBUpPg624rx5QYUEENrGBgBAbLBgvODlWqoxlRpM3GZbq3BjjiHFERp2BOQMAEQ/4L4GnabsbG8nALA91/HTM6ZmtzFj6q9rADbbygAEAMi+NYYVi5lYVXcWIaEWJGx+mwxFVAHGutBFyjrWD2wmRemYuWq3TuemATg71CJoc2j/gb1VDwDiPkbzDvtj1NjS1NvOSfb/aKF+LQDgCMj7uEGREp33BoBbEZ3L1/flwrMX5PzlawQAhxMblwYA5kAdzhH9Ho6VvMJuYNcmjaeM4U0NjRCAY7jR//XjAvDuY3UTALDqfuJYPxb4x5O6REg82/p/bwIARlB1PtV+ar3xc+Ub/8Y3yivf+pfJzBtfvix/8Ad/IL//w/9Knn7kEel5CnBzrFITLs1AbcuFLIAsNhuydaD9NWpo8aTB618jb3nLn5M3f9PXyn333SeN/Yn8u3/3R/IT3/s9sn/5UgIAR+1iY3/9Ux7tiDsA4B0AEPOJ655vdJndKopU3QEAN5tVm6cAP98AIM0m7Tr6sj4F2J+zXKxJJRJ8o7SqkFPJrgeSA/2QsDHKv7Prpxg7BEQveApwJQOwduEpAygO8K2parx2TPkObN2BLzQD8EYBQNUChBenTrwzAWMFSQ8Yy6CMOmYI7LnAcke32B9dqvaC9ZdBQD0ASIfMQMAWHbLi2DoGoPeLA5exn8oT3FJqbCIcdVzUGQvXGEuMlIUWIFjneKX7tBSQNO8qtN3o6NUBOzXAXgI0j8qoXwMA1jH+UjXGVLWomI8EBDMGT3JiiR2HdOes2l0cAyWmRl6k4YjV2Zaeo6bow1oDUXfAEYHUTa+Tj9ulVFEL0NIikhiy+kkBAGmanzvy0EQiUMcKlXhXBlC7q7pNzU5DU3yNxddtadoZKr8y1QvVfZnqixRQrfqrqWJaxEMDblRQxMb6mMAfgnEwAA8PDmU2nWtwPjEA0EC/qNnFlDDTUvLnK4+JAug7MvPVTphvXKwC1zftM9q1GqQxT43CsXGuOMDlc4icYSsSgGNzpqIHmAR4wNByhqcVcXHQAYwIT1csUhWVAejsNjCJBlt92dresvS+DlN/TyAFuNMhA9CBP7yzSEADqYptObW1JXfdfZcMBn2BTiMLCwy2aNPBTDo8AGNjLpeuXJVPnzkjT587LxcvXmKRl5zJRT00FHkIAJwH9Xn/FHZa17XEpLNqzA6EY6TEQNOLfHj6qPeDA2+eNusaNQDAHVDT5zamEYs2KEDG79tgSEJzzFNjdT71kDq9tSWN2YgAylZfU+e7TQAoLRZ/KLTzmgUD0ObfbKHVTlG9lFpoEzDLwMayoirB/jAV3Nh4CIJ9bBCYQ6pwZHS5Fis+M/203JZw3CWtn2karwTCwvru7RsBmAJsNsanVWHVDUQF/ljl2xhirsE4tY1G72+mZ1u6Ldh8+yPIBkxkAvAPzEBgSGDqWRXXwxEKBeG8eQXXan8E1y0xPmem7SYL2jPO6VBpHgBbzkbVYzwdWBmLDsq6Jl/0K2KKkabvF+O3vUBVXlRR12IfncacfwNw9XPs7GxLq4W0+47s7+/LhQsXZHf/wBi4sO/QuzMNtU5bcDwYqOzP6SGvNzAAEBqAGCeo+gs70G4p8OhFvZ3BineuD0gVBuBnRZ/A4MS47rZRCGQgvbYywQEMqm9UMI+pjznTzR9oALrmH7RdFwACsWik4jLWfzZ/h/MmC0CNDQCcdk5zHoxFAR4U78BrhtAaKfTzoeqjNpDSb7pKZOApoH5ld8jU6fNXrsm1q9dkb2jSN8ZIzYG63K+p8v10c8WBcstcyVkbyT9SIDAWueD8SZnu5YUkjVGkDpdS1ovVqW4NOxb4l/k1xbpW+HulOMGlhChJUEhb0L6GbByPFyJTm/c3V42/wd33ytv+6tvk87/uYXnZy14mZzq6MXBw6Tn5jX/9r+XMj/yEyO4ukvRFBgNpXdojqN6bOYNT22MKrUwIuL7yAXnTV3yFvOXt/7Hc//L7Zafd4/gbXNyTD334Q/IL/+gfyvTgQJrQowwSBXVrflJsOKq/nbGu7qQAH6MBj+KISfyYTQAAIABJREFU3aRjl+z2LdQAVHt5hJjyBp5xFShWd9o4r9Pv7zAAs+ayTL8NAcAc4HO/c1MAkGMmxLTIBPCXA4BxXPl3nmmhvsuNzcVN1hf3hyo1AG8VAOiDdJPg7qUAACLoAfAHhw+Mh1hFshiIxr5Ku5nYWZ9Kg2L6ygDky5iASwzLzEDGwLZqIKqo9osHAJSgVRMn2lpb/CIHAAlMMMVMAd64gNQtJnH+RYYiHV0LqlaCfVWNegcAZKssvDhFBrjCUVd7Wqb5I1BjMQEwgxAgGusHzC8wk5oAN6AhBQDQmB4IPKH9RhF5CtAr8Id+7cCOAES0ncwZUnehwWUpvaPRhIDfAfT9Dg5lNNPUPBb9sIIenmJHBpCl6DGYCzukkf2gi50zU8pFYI40FwOgdpQ1wq+x6jfrAMCYAl92LovUMO4AOpjuRTrM7BYgS2BRg8FnACACygTaYEOhBgCcGfMGz4R+34bm3/aO9nG3I4N+T07s7BD42waDCEF9q8l3aoVZSuBOvyenTp+SEyeUOcgUYKSyzmcEAIdDreIMYObKlcvymbNPyiOPPCLXd/d1GQlV6HHfXil1qd8tnTJPq8S49uIEOB/ajQw6FmBASmMvMdd03mhxG7IeCWgYE66tgJ0XMLAMSha7cZYWj01VKU17z9mKTWVktVgZG1VGtS1UH1E13dB3raamUrZZbVM11nRdVLBp7Fo7qUgJAA6tSozzU0PTdpZ1PGaM8sREVAaoO4eJQWYphO44enXdGHgUgJ6CDewnVG8FyGVA22KmQFf8HUA/rzCtACAYeqqRN58pg8+r6uJvVvI2hq87pCj2kTa1TEYAwB/ZY7MZizcAmJuimiivoQxPMD3BDCSwnImqx/Tf8uamia8HQMX3qJxZlK9tsHjRj4m2QLXsdMM0vuImq3/urEtPv+6Sea0AM8YPmHuci00FBGF3HZxWe7xFoB3stccfe0yevXTZGHA6H9wGdNtN2dnZ4fk4WqaHtNt9bOq2mgIGIJiDAABx/XYL2oNgEnoqsK73yCBmAAhyKtjgAQDEfO91kGpZAIBgqKot3wwAnE1G2jS2voPBx3EHhnCrKYfTBgHASXOb9zFs7vD7SaOvxy0UmJ0uVNtUGvr7KgAQLPNr+xNqzD1z6YpcvXJV9kfGjvbqiMZM9v71lGovVuP96OtVHLM6f3QMqCZp0G0yP6ohAEkbSYJj4dWRbB2M9s//rddYnh9xrB0XBFz63QYAYOm6AQB0IDMyX9kWAALnU9VsNXvn7dkQ7cdpu6vj8su+WL76q79aHvwP/zyZ6Y3hgaZ8f/D35Zd/+QPykd/5Dab0NkYKmjgA6ASBSbcjX/rn3iJv+tqH5Qu/8Avlyo5qE0/3DuQjH/2o/Pb/8X658rGPiexeQxUyaZnmp2uUliZw+OMOAFjXMsuM2Moj7xQBucMAJBheDTptgtXouLo9GIAvWQDQdwg9YEVgyoXTmR+eapE0AatTJ28WA7DW4CfWUrlqix9PrtsRENTNlAuX7+ZGGYAz045xABDVtnyBLvR6isqG7sAA6NNUDXXkoFVCHRuj4jfMUVNtwEWpGpLO0zJDLO540ikIAGDO/sP3uUGoA5sKwKPMAPSWTIE50i1qdATVkaxnLurz+Q5NdVpR/fLoZivKoi/n9NPlzXQJSiBZ2BiuMpYbaxXUMNciYy7tehvwp91ZpIH5s+Z9EneyvQ9jdWfqJflO17q5c0TAb137b77A1JzpeWL8VV29NC4spS8yMjGuY5XvUv8Q9FPggymHVg0RxRvAuvLiHwD28N1Wry/b21vUgtOAT5lfBROl2ChAqg7YfofDoewdDOXw4EALehjzD+8wIQAFfDzApiCgx7jwFMAUTFHjy7X8MouZjZe8avi6/s+/PyoAWDXW4zlzADC3JhEApP1zJm1I48TnDgDmqf3+vEh15XHAupx1ltkND0TRrihqQGCE6XYIlJVxgz5l6h60/gZb7Pf+oC9bBvw6AIiUVWiT9akDieIfmlLXa2sRkG1oB25vc3xgwwh9jXfEtWRszRZMVzz/7EV59NFH5eLlK5bW7RpymkrY6hqQ5nbGtPEAfgCoJhvdfAUE0NAWZborNStbBKZxn0hLJ5O1009FUhz4BiDHDQ3830Yqblca+N9SWTWtWu2cMp8AcxuQQebkjMUsOG69SAUACFYJbmgRHab3Aog3IMVSOiGRoYwXBQgSAGjjOu3gGqC7aCClUhm8ANe9CjFT4w24csCO65fNG2fAJUeZqbRBcsGuN8WTkUmnTBt/8TMAWgb4Taf6vY8bBbtUDsQZvwTkRPs+aXfiPLD1U692qPMZjD3+3t5VDmKeNOfSfVg1XgcUx3OMLy0Kolp9uiAWKeX+DKb1GIp/xHbyaxepV+W1GO3M8eDjEH5KYq0XdizOffa/aRYWQL2t+z5mkyajjVtjYPe7mFdd6cHOAgBEanirRQCQKcEtLQ7Saeq40sq7Azk4HMrjjz0u5y48S3vaohSDAuB4Aag7efKk9NvGgpsO+XnP1g9oBHItaM90frftua2aM5iAaAe3+2DEasovCpO0pd1AleMqALDQdnQgEL7VdDLmOJ5PR8oApK3AWBsZcKdt6wCg2DwYAkCezWUoOQCozLHZrK3FRKwYhBctcc1Ff1+gmvB8LpevjRQAvKgpwPsjs48OqIdU3WIcqFxBab4FSZwcXKZ9z+Lc5HMbcz6Oc9qDha6TrjHp36e56xvs9kVxzWW/1cegz9NVa2OtX5RlYsX1r/I3mb+WANR0e6a16QBpWrPU5g7396SztSWT4YwM9Fe99a3yV77ir0j7z76W4x/29ODgQJ78vT+Sn/nZn5HFb3+MjzUY6ngb3t+RzkMPyZ//W39d3vzmN0vrrrv4+andrvzxH/2RPPpTPyK/93u/J/NnLkp/e0faUzCJ5zJ1NyNULa5qr6MCgEmSyOaTnzNpod5k/3ZVH8fv7lQB3qylypu0L90qwLRlFUXrfMMmjqfbWQOwDn8oRpMCkymOhsZ0RfaeS4rdDAAQ13bf5EXFAGRjumZMAADZmEspwC8MAMhbCTtv+QB4MQOAvgvtk7sUIPhOo++OWwCB3L5VAKBqf8D5tBU/AwBTGXF3jOyDOhZgnWOS90MOAObm/agLd+XiTw0gc/4toNtsGdGjeM8zZdIlxy4T9VybOu3VEGsufLMBQIALfIV7ztu+EkTJtAlicQaczsGgte33AjlIdfflGlFr77uufwJIE4NEZ+JUMZ8KkCigvxbApSIeBlhEAJAAhgnCN9sq2o5gDcEbAkgAKu22VhPFcWBE9RiIdmQbbA4cY0wq2Dllhnh6G9JIVd8NTL+9/T052D+QAzC+kIJnAvwjVO5F6tdcxdzZ95YmTEAqS7Pzxez5AgCP2o9VDkC0UesAQLRjPEcOADrTxIHCpQDSU8RcG88Y3fkYKSqdKnAVqyej/Scmvg+QF1p/ra4CcH1U+B0MyADsdjpkACL9ewDQr9slAMjUb1a4bVALkGm//Z50AAok4FZb1pO1AQCCeTOcTOXcM+fk8rXrVixEN6I6nT6BM6SwJnCOm1bC62HsAWjEGMJ9ptRJMuk8jVVTXXmetMEVKpJiDBvjz9sL/cXzMvW4rElKs2ft7EWxwITDcR2UGzHtN9Wua6VUVI5rsO2tOiXO0zYA0TXwUB0Yx6X1xItSWLVRwINcj6WvrLqZpNRWnSOoZjrjXEprSShqUfS3buoBMC4x0zwV1zZcMZeVUWeMP6u87W3iACBTLF2TEwBOAvBQOVUBQL8/BwnZjvMmgUax1FAvzuDXdABwPlWNOt/sSMVavCiEAa1qL3E9E91202jpzJ667W3D4CUUDPLndLsLfzMCoHG947GWauxp9HxGtqn5Q3buCYEtBdGifSdLFUB90Mp1CQZ81+sowA2tVQCAWzav2ygKAiDQGHqdpn7vzNLxaMpiCc+cf5a2WAFAbASpv9zvdMjs7XW0XztzLZ7QFa3yCwBQr6/FRxJQiJkLpmoAADWlfKEpv5ACAMiN/5ot6XdtvQAgiPvlXDWQ1/xn9H8VAMj5MxvWAoDcsGDxlZkcLlRfdNQ6wXcUAaGdWXSEqcQZALgEWDW7CQBECvC5S9cJAKJ4DOdtAAD9t+sAQNcw9Y2suKbkKb08F8aB2Tkcy7EC19C0AFUPUwHxNE4dvM83wLz4XWD25mtaGZis3uBeBQDi/qqY7f6b0poY/LU4D7BhoscVAKB/r5/7xoCmEDfmSggZb2+LnDwp9z385fK2t71V7nv5fRxbL5915fyFC3LmJ/5v+a3f+k25/skn5cEHHpTXff1b5au+6qtk/Lr7CRQ2Tp7kcR/8yf9LPvYbvy7y8d8TGWxJn8zBubSnSmioAgCr/NqjxhF3AMBsNL7EGYAeP+QagHlRlNr5eFSHteb49UDW8g/vAIDVxVPKhB34fUHCaAUAGH2T4t+6TpczheppYzluwmr1IY3c17N8PL3gKcDOAISHrwuMCkjnVQER0FIbxLRAorMbF5S6eZFrSdUdlwdayxOwhhk2R/U+OOOb5VG/kAxAovQdY1palU8NpArmnzq2GjBogGKByEzFmsH8o6NilPmcgQOmRMnp8iqjmSZfrsGVM+8gtl2ndeJOU96XBNZMZNW/q9NSO64dTczIYwBTbJewg1vpQNXcWD4e66qRHgcAZGqvGQ0Ppj3V10Xdvc1zsVr/HONAx40+QGGELGUzZY4X86SK8bn0+Mdo5+P27Sa/OwoAuMkimxzKbA7Gds7Pw78bSCVsFSlEIeXXtcg8UGSwaKyNXhe6ZEiLVA0yT9nsAABCYNlGCmMnVW1uUs+qsA8I3BFoQcsPDvbuwT6ZXfjfK/iiX8dgwpAJpCwfBwN852vmbBqvEmkMoLwP8vFWMODKRx61Ou8mfV11TN4X0b5s4rTF6qrRjjEd1Cpn0gEwYMvvQYsygOWgTBVn5Pj50rw3e+t2CoANXg4WMcilppwGvKfuOk0AkNpxrvcIJmBfx8x2DymsWvyDrCOrBIviFpoyONeiICYaxtRwT18F4wdkN1ZTtcCv2SFYPByPmFbeaHaSpl0OmsSNJG93jHmtPqqOTlpH3E4EDTlPnVWDpMdHYAjnAsLB1HgrFlCXWuIAYKyKitPi+qpBpwEl3glwW0owDsB1W86UW0zIQG8ZwOZ2020mgW/Mn0WDqdOzGRhvM6ZQg1Hpz+HXgT3C526//R0BBeajggmWjhg1JRuqmUZndb6QiQCE0WMVyIiVcQGOFcAffwctssgodCb/Aqmfha9U3JevMf473RBIDqpXhTYdtTTuw8YT78kc3KYVE/F57xsfkDQgANXTVG8v3hLnZkwJTo7wAgBlAFwaqmmqc2cuCwAFXkE6MSPLFclx7MyA9QgecOOEqfGq16kFWpRN78VUOgaaMdW32ZTtPvT42kwdx3hH6j2B7QXIpcpshV2H1MIzzzwj5y48R9Y1cnQjANhttZhCudWF39eUNrXxGtJtKgAIAJ8AXhtAeyelAHcaavc5RXAfZmDAYGW1927LAEAUkVEAEPfVbOIcYOIq8B43fKsAQDD9mAru7WZjZ75QoBIjCX03s+rMo7kWARk2LAW4aQxAKxLijFsAgWX7asWkoAE4n8vV3Qk1AJ+8cFm1SiflFGBIC0QAUPuu2JyIQZaPVWTpREA+fe5sUtcLhQSBSWnoPSLu0aMXrl3JNjFdwgCk5muMz4N847hqLSLDtib7pVbHKSdiuJ1tqHa3Z/6k8W7PAXGDeE7YP30ZIzrThHbAHfeH+emp9vBzuDkw67F4x5e98z+XP/+Wt4g8+DL247A/kMcfPyt/9KF/I29605vk9Os+l+P93vFcLl66KBd+5dfkAx/4ZXnq9/8/2d7uy3hRANO+hkQ7ljZUa8K52K5VAKH3ua/HkFrCcW3TRlza0DtiUcd0/mNUcfXf+piLf2/y79IYqciEYdvU+evZ8bdPFWDPOLMCZhnT021QshdmEF2LmGq6WTFE9wU26ZPjHrNJbJKf+3YAAPM4wX1O2FFdMJYz8GJb1Wm0Fm2lAGB81cUFefyvf+vG26YAoI6VsAnski1JQ72cKp0zBYtiJccdSeXr151lSQMQAKAvfAg84AhqykwZIksB4LwQQS5PkPqUTR6XicnX3mBm8DcFAP1uX2wAYAPOWmBbxOeNAGAKUOCozbQYCBw5BDClACytTEV/lBzANQBg7BdMoOMAgHqO6vHj58+Bx6MO+xsBAGlfVuDEdUa50pmrKTZQdf4SIOt05LAgM9AO1SRpFN0e5unINddNRVIMMM4NEwPlvGreJqD5ZxkAmAPMVYuk26d1iyz7NVRAjcxQzCIPOGMgUgCyulAk5qulJpHJBz0zVGulnhvAGWVv4d996Lfhf6v0i3emTLY19RcLDx1i09Jyxx1zHxp+ACI0vRcafwdyOB4xUMb31OaaKkBFBwfAH1IHQ7+nFHoymIoAIh8v3oY5gP/ZAADGflWmYnlSV22oRPtDkD1jCOXFmFKKkP2w2GgxQN0mOqq54gVuppo/n6DKpHAA0J0ED3bQPxgrOydPEIgDIoH117UeHSgG8EBNwI4Wr+iJVo1lMRCkJFpqIrTGCGwxdbGZUoDHU4B/U5lOrLoZU2113AIwQIqfjg9LnWCBCC10offqAKYGxBwzodhQO4GNKFKhxRSYXm7VYb04BBlz7mCFNEwU7eCc6mhRjUYDc6Ms06BfGPObqdSawst10sBtXgfAqlf1AwCIdGgrStCYqUYmtBd5OmPcSVZBFqms+N10oTqKs6kCgCi7paCcboiieIayz/C3tgteTI3FdxSh1nbQdtTv0zgJ6yRTM70qoaeJm/RHYXuKas04jwOA/DeBCht/VpWVn4fAxtvFAQDGiqxOrG1dp52Z21DXQEx+l88PK27W6bR0DPcUCPRXKci3tG23U2w3k+1L88PYfel3MwMsjfGHz73yr4M+/Mz6N64LXh0ZGy46xrT4EgF0K9YCABAAe4cM1ZZs9VoE4NuNmTKzCVSj95BiDkagAoCTyUyeeeacPHP+Ajdh6EfDn7YNIfwCRUC2e+pvOwDYbkCLrcEiI1gvkMpPdnhHU4I3BQCxrvP+Oj1uHKF+IVKD8TzUnDZz5MzX8XhYSgGuAwABSfv6CGB6auNrvNjm52AA4nnAANTNDdMcdMAoVb0ueoLzca7zfPdgTuAUAKAzADkO07wodI4dvGXfecZSKAwT+9rXusRgReXrWATD5BoiAIjfFwCgzlOdtwXIHsdvaWylpacAr+P3m/67FETG9SxPATYH2pltSRPcLuTP4cBk2rg5AgCIewFjWPvDJua8z34fv3xHTr/61fJV3/QN8sY3vlHmJ0/pPBlpcbHpXdvcEHn8d/+t/MoHfkWu/OqvYUdFtsbXeb6J6Hlou93XCc8bx2tV29UF8/mxdQBgJADgN+u05+v6b51vua7fbzgF+A4AmGw5+zEVy1L/pGz/g7RWBgC6Bm7eX5uOs3X9fDPHz0sdAGS/gvCV92+w7zE+dCDwKABgXgSEY6vKHw0d+6IGAAk8QAwXYt4wyGHHVxfGcg61r3dHmSCbHFvFACzv8DiDIZvcjrhuAmYsS3Yfff6a5t6mP/SFWh3CpjQg9I8oDRpJNnBLBgvMEDxLYnThb2i1mDNiAVCLVQmLHZ98J9CNYqFRpgs6dsT4XQUQFpHzxkzbeanvsp3dpXa4QY22tWPlBgGpjRl6NR3s9xcDpmiQ6gDAKoYUHSHb6Y6FPeK493/nqdu5lqM7grkxciF6lA9xp6uyXzcd0C/0cWF8VQI/NQDpkoOYqvaWC6qwgAcp5AY4pMVFUy5TCo0BflgwCIigiAdYIh0F/pi+iwCTRQk60iXjD99D86yjemtkcUErrZXmo6fnzqdjY5phR34uB2T5aYovHG0AgAAEoTWmlX9RAASsP9X88o0DABZ4+ThC6iP73+xLUd12mTUU22ztvDzmuFjPHCwzSbSaulXU5KaGfs9NC3wXCpVU3bPPT+rKOduFLHL0Y3Fu1wD0czQNoEGKH4JQFPXU6r/qIEALjw5aR5k3rjUFKDYCxT6+2EdYd12LisF/V9q9Lo+HFhnGEBiAGB/bbVQK7UrfjmdVYADKAA4IAKCABwALq25p6eHDCSp+ajEI9jt0+nCPBpClKr30rfQY6EnOAZYFNowCBWWtOjxnYooAImMVR33HmTTVec7iEADPNN1Uix94tV7diEQ7WFVd2MOg8wVADgUoErMHBSkQ/EO7zO4HfeQptPwKxzRaDEQ5P9DP+Pd0wnUU90GtL7BrDUB0m5iq4BpDqNHs23jTFFW0l2rzaUqkV7HNl1PXyItjULXFrGqxM7INwPaqyT6NqIFnjHr/rOQnpGqtljIcgJNSqm1gEpbsvgG3xbnLExgMLD8+rUEAXcHWRAZCOlxTWDU1FfbONC0JeNlmhgF+tEP2ez8307gpWGgpiDYn0Q9+DNsQALKNRwKHZvMiMKOVzBW4im0VAcD0bxRhI8NOi360MJdRnIPP0JZtVtvupBTdQUfbo2uyDt1un/MTASSqAH/myScpwTC3ario9o77AKMbKf1gAFKzb6YagO3GhPZGNQCxdsy5LvSguQkQktqbmgLMDaVkfxTgp60A4NdEYZum9Dp9XVMAMdv3uF5ar8yBKABAtBPaa1zJAEQRDx+7eJ/47xcD2olx6wSfRwFAyFFo+6AIiAKH2geFn6T9u1h0+fvrezM5d/6cnHv2KgHAvZGyPaepimIZAIyFlVatSzkAmM8d2GoW4KrYWI3Vpn0jrTQGTW/cU445nrOMi/Is2vyvVHndmL3pl7UagGov00z0wjd2P14syYGmwt937dPqe8uLrOimBzYTtX87AOJlIYd39eXfe/Ob5U//jXfIq1/9apntDOiXDP/g0/JLv/RL8rHf/R2Rq1ek2VI/pisD2xDDucCAD8SR0gaeWZacYZfreNVt5CuxWlpj25BpM/eZGVV4peI65ni86ABA1+av8HOrtM6KXi4TMxKRYvMh+oIcGe045+xSFeCjMwC5fpjfeKsBQGdEe+OBWEO7cQwG6e0KAEY7Cj88fxWboOXq5sm230IAsKjPsDp3NG3wv1gYgF69DyLc7ADThqkCALnQeF6ztfq6gDCCGOuOjQOg1srUAD9w4N3R5H2uAAIpIBwYUsexaEtVd9ecxBmVmtLZEKF+UksWlvoU07XU0XWxc00HUu0gBQDZTgZAehEQmLLYfrnBXAcAlkHWogjHOgCw9rFvEABc2ycvEACYj+E6ADBRmbMHqQM6CLxXVPWtup4vABqI2iuryopP8wCI4yNVu9wsVX5tP7xQB9TtfAYtn7QwJH2eZYaYG3av7hmrZaP9sHA7M1PbT0WuPYWRoB8YT5ZKBkDDtf3AgFFWn4F+FGvXgAYMGQUFVfMNwZrOe2XsUaAdIIUBgABiqPN3qIU9wABkNd+pgh4ASKjhBPAvpCoVjLXywuWOcGqjoGG2xBCtEM+92d2+CQCoba0er1atjc8UgUsFdpylxn4LjhaDP7P/vmb4uYGHeHorAmqk0DFQNH1GMOxYpRkaW+hPMO2s6AX6sNPUlG4MiKg1htQ6AHTK8NX/2V+ykOHwUK5bvyKQA6Dg2lS4PgHAbofAHjTJqFGG+2grIxDfa7VSaP8pkKAp5G2CbhgzYIiSsTYxQA/VqAHANTsKmpGx1Eqpfq6rhvXGg2DeL6oW2yZUESiDQari8Q40gLHqG4k4TgFAsO+s6uxMUwvhZ3g1XbTJzFJLmVpr8hY47mCkxWxUhgRFLMFyxboIIBAMvSINVKvkavuimq8DdJy3HnAaiOR2GimVvB+vik7m3pzrM+dne0uLijhDMjDtqF3FSrvTItUyjVNLnZyhX0wnzxiEuo47IGsbbZRjDrBaCvDKYIWP23mmOYaNRh1fy+zJKv/Lqz/rHCn6r5jfmkIYmSqaMqyvKgCQmnYmcdAFpc3WImUomtZaZlPcZjl+4YzeWI1YU4A11cUBP9V/1GINHBeW/lkHAHrlaa/6yxR+sv9U4xLMP8wDAOzYlFGAvaPVtlGox4t6GADYYdXdvgDoQyrrI48/QSALRS5ocwxg5Xxsa1VhMgwttbbTnKr9MA3PCADi90jtV0a4Fh/JAUCtmI1NJGUEd1vKAGyKasjimhEAROBZTgHeDAD0sQNGLNr6cIaq2AsZt0/yOg4AzgHsgfG6ABMYhALrlzCOdTwoAIgU4Oeee07OX7wmVy5fkd2hMnNhB3SMF/ayqpptAszCgsR128ZX2oAJYLCzB3N/i9fFPDbb4OPJT125kWTgdpECvHplXBcDRQDQ540ZygxItU15Y/rCf9QJ4BRam5+2EePrn0pVYNYeHQDUM+p87k60Q3d7U5FeT+Rlp+VL/tpfkz/5Z/99+djHPiZ/+C9/Seaf/rTIjqaGNybXdYNsZlqRsK/YoIla2s8TAEgAaaGp9V5t+MUCAKaN/Q00/CrHWu4332ActXq037xv7wCARVveTgBg9Om54Wv+EAgVMX6N/y49f1bbILVSkCDzeVBVWLRqjui1TAPQNqJeEgCgOizuiBYOpKYIqyMYAcDKBTHHFZIWUtAcWxFQot3jZM8HQZ22AYKIOIBy0xMBQQcAj2qe4vPeCADIBdECC+RqwfGMKWwIZhpMv1JxcgZaoQgIf59pvVW1y5LRZMBlgU6sY1ABkOS0WQcCcR0GarZwLwH1txr48067wYXruAzAOAbUwS0b5nxMLTFaLSWoDBxqqhD7tSpwm8eqzhVszJim6sB3toOcxsKGDNmjzo3n6/iUEu1AXMUOGoPDjMEcNwci6FNUx7ZA11KD4vM4cwufMaAwQEhBIa1QqVV9wbqAP9yT7a0t6ULjj6yYooolUrBYEKTd0JQZAoQtbkiQoUVG09zAvZnMJgr0EfQ7ONQKpNMZgRwANwTgQxghAAAgAElEQVQAATyYFICDMv7uYEL62x7Mm20T5t+6oOVm9H2e6l5cs2D+kYJvgBHsE9rRq7F6SrNv7LgmX6y2TEZNQ4tnsC/NFqo2mKbiAuRhkY2OBtAtpNQiJRcVmJG+TTC3QzDH9RsZSDTA1FEGoEo6KEPHxxpYX1h3PFDz+TiZz+TK5cty7rJqYIH5guuCoYcXAAmMJwAPrPLb0/sYtEAeBzCx4Pc7PQUCZaEBtP8O6x4ZGZMxtewIAGL8zOYcnxiwGFsH44kClGS2WbqvFZoig27i1Ysx9qYc5wReIEcBMNM60PsN6xb+rWN0JixCM5lyLGvKrGl9GYsL18AaPkU6/WwuI5L1wGrVe5lMLLUspfwZk9m1cYN2qgPp+B3ui2CrAfnoH/a9FcnCeCjpq2Ku4ngb1HOALwBGUfWVAKlRS9y+WACO6s6uXRedWpc+yR3YuVPwudE3JxOS95sxOvxvfw6/Mx8/7jD7ehyv7c+p60qR/hT9AtqmYEPZTpn8C4NOX9dtzrh/4PYDATSZszaPAACiijW0ABNY6fm9FSBg2rSwBy5SqZWpmfwjYwCyrUIasDKZbRPEqtAq4KsdyXRGaP7BZlu1dfybxZWg98cNHK1eTQYe/bK27FCztSvN+YSMwJ6n+jcW/LvT7vH7VqfHarZnHn9cLl+6LNNG2wBwm8ewDQAAmcrflR5Sf8HQ43uLxWmUwafVfdutaak4iN+X+52e4g/75BtIEQBUjUAtAqLzWl/HAQB9I4Xz2QDA4aKrqfQdTf2cNFAkBynCCgA642XeUHsUU3r1TnqcL0gBvnjxIhmAly5fkt1DZW6iGJB2nALfHNfZBqnPKQeW/Rn9c5zfs2tiEZvUGBR5LwP/APLz9S4FkOY7ReZfPrf83LC7+XGbfsexWrFRSzuWJCa0fTr33Cdf8AVfIC//02/m3/tmR0Yts+HZBkHhrzsTLrbG+n/nG4fQxsRr2Orz/dAI3PccmAVtmoak+eszUQDQgeFU9CO7tGdMRQ2ueEix8ZEzcvS690yEmoSfeP/PSqffl9n+JfXDPL5MGuDHawe/l2hL17fe6iM2TQeO9nhZw68QZbgDAK5OAUb7PF8MwOWikncYgHEOpQ2KtFkf9PSCb+f21u2Yb+b452mGbQAA+vyo3tipBgD1OtUsQG5Mpvi6KIoWz5/r7Xu14BvRAKzSja2L2ZLf2O2fMNfIdozBijDNEu7cMyWx2P11ANAb2AMvGvMA6C0BKxUAYG4G89+vNKpZdav8XHXactEB52+OAYTcTAAQgSxT/rBDC60mS4FR9sJCmsYEgiOgQKA6sc4ETBPAcdWKql9Vi5QHGlXAVRVS7p8BAGS/pIVcL/xSBQB9jB4VAEzaYFnad9TYrHITSlynwNbyY1M/BQCw6jzHBT5v1Lm5Wb9PKXI1QLOnOi9p1iHNC+CCMyU9kCXruUFmnw7oIlU2agF6kSTuPhkbTAEjZYyQdQEGRs802nq9AmAylqCLdbPaLxgnxgCkOSIzS4EWgCTU0ZlOZDqe8N9gT+FzB/uAiyjzSXfKXKgc94B/19lQjCPaF5SJ5UZCdcrv8wH6xUU7ZwDi+grMlLVl0a9g/jH4RptbZVoF4CB5rmAHmHhM6QNgh/7xdOyGpb4ag8fZfVjTeRwAWejs4bcInCFGTCagMoKg9adjQMcLbDeHjafmhWqQyUYEnSMP4Dw4RGoqqiM+eeGC7O7uyoznR2qsMS0YxHeYcohnGICFBIDZmIgAADH+TgxUY7IBCBFjeKYMHNwZU06N0YYiIA7IIThGVWCItF/bP1BGuhez8KqyCOYphK/gNAvPzFAQQUXifWPKNfHQbwCHvEgH0tFRdXgMJiFTgIuKudSmTJp3Ov3mVlQEWmNJ0402zVJDEwBo09UMS74PkIAfY8QtWqoZA8CP890CQfRndMp8zieJE7D/YDdSMRGLcH3nedHm85KJFjU27XsVGS8KV3Cs8JoZY8fsTkyJI6BlkiEqUq7AgDugBArsRlOqcOagJj8haF3mIGEEAR24yVMAHQD0+Zd8C/uHA1MRAAT4BE1TjKtY8KNuLYgpwBEAJDBsDD8wTRML1MZSZAASPGJgV2REuO+nqb4K3Pu/AQBi3sAe6jxXANBTgHewCQDgcDFVu+CbB4s55yFS1/mc3T6Zf4+cPSsXzl+Q4czSj63ISyoughTjdlv6zRmBs15rplICAo1BVAHWFGowAbmeWHXgHACEhAMZyj3VkXUd6W6zS6awM5GPAwDqRDQmWZYCXAcAjgnoAfizatmJ+VcPAKJfru3P5MqVK3Luuaty8eIl2TvUVFFsBBD4QxmmtFFTDpq9r/V27X4rBpeOhyIdPMYCaf64XVmhVe4kglLqbzA8N2PN9KI/OQDoa4lKNSghgxvxnZ48/I53yFu/9b/kkzsAOGxa6rxr96V56g1kG2tHTATJmXIt23AatgY88RIA2BiZXXdt1J7+7XFETUadA4B5inbRvQbU1jDadnZH8uu/8evym//kn8u1SxelMdtXENk3ce25nemzOrGvzmIdL4Wz/mxWiGaTIjG1DEBbzzYsAlJbLGTVTb4A3+X+bNJmTlJUtyYF2B/1xud22Y91f+Y4ADL9zzR+i6IZuNcITtF++nE1wIiP/7xLN3/ecnGL+qFR1mSswx9cSxt+f2ybaLNLz38DDMA6AFDJZBkAyA0ozfaKr5gdsQkAiN9Gf/NWAICr+q4EAGqjWpUtY7F46hEcPiy8PmxvBgAYA6K6gbIWoFgDAG5qmwrmy+YrIHf1Mod30+u5ZlUx8HWAg+nBAY3FPFS/a3qKErMCix1BTxFcuu4GACCZDWYvckeei3KsYhNKWPu18gmJz/MAI93XGibg2n5e17A3yABcd/q673MgOWo2bWTMo06BXcQZEnToGDBqUYb4ivabEzxr36VJX5cqv/lw36iJ1qVu3nA/V6T0cqzaTFxu8zLD1f3zEpgHI2zAny6ahfapBxtM1Q/VYHEcAi6yxcj2AwgFdogyr1RsHZ8p6wLBnTP/eL+uVWUpjACmlJ2gFQvB9CNQYmw/6vqh+ig/nyYmVWJOzXzjRQG/pQ0O25ip2xDxBc6/fyHSfr3tuSha4FWAE8Z8NtkJAAlkwnW6srO9I9snT5gIf5f9AWkuVuVsars6Ow9AFQE0sPas/7Dxkr/gUFJjq6VME6Ta6YaHAmnOREgMgjT+CoeA42imAS+fCcAPikEAzDSA2YsnuCTEaD5lCtzTF56V/f39pIEHAFCvq4wgpia2W7LVbMlgayA7nkJuANOgDzaSpgpijCJ13KunapuWGWbT8Uz2Dw7kuUuX5YmzT8jucES7M1ZCh8znWmwB4xPt4iCzvxPECsUlEKjr+uUatZoC7OOKgHVIkXV7lcJ2d6xszoF5p43oVSw18PXkUwCS8eXn88DA9/7T/phpkXmxBweKvSgCUp3VDuhZk6/iAKAxXKZepdikUvz+nMGW7JE5i85Ky8cb2hcv97CKDSBLCc6ACJ/3yV55imOtPS/aJ9o+lq/INJ7LxRFc87fcvpBIiO2SpBLCg1ETsK3AlGsAshp1ZBhWZH+UHPFMA9BTgNNYw7g0tl8C+6wasM45HX8OAKbxYP3hhSRcA8619bRqNuyIFv8A0Mdq27YxTgAQqfWUCFBwCvp7qLZLu9MbyN7+vpx57HF55twzcjDWTRhoUOIF5jCZf1Z9uNeYq3YnqgBzw0IBwG5H76NvQCCAQdxrl9WB28wIYT+gHIexgyMA2G7oegTtUE3FrmYAzmYTrU4NqQmC/KoByCrTANwN2Mk1AGdgAM7ncijOADxBwHS8GGhq8aKwM+yfJT9E7SVShfG6sj+SK1evyrlnr8ulS5fZbppibnbV5pn3mw+3lIlk48kB4/R9GAs+TtzPinMxavf5/N88+N0cAIqxj99H3XU0zijS2uP9OgA467eoaYf/v+bbv13e9DVfy8OudQxgGx+q+cwZgOlkDgBqOyempG8INpS5J4tu+Tv7fNxUxt+OacrObUPjmn4sW2PTwLUIsmla4sowVg1lztOWLTjhIbmJmbT59Htvv+ZCz+vFzWIbRj/6T0zn8uEPf0h+8bvfK6PhUFqjSwYol+1aOq9HuptmMN2k+GOjmCEOANf+83Gfpdazy4ImfPyp9mcGdd6k51i6zi36wNvryABg1m46NxYy8w0086PqbvsoNqH6HLcGAEzXyjX5Db/xDfSSPn0g8uQZl36++uddfo6jtY3OfxRTw7sz5X0D3a/v/ravH5CUoW6vM3grxm0+lzxO9vurqwqsfnoxL/B3yigy3yX5Ec4YdxzFNMdx3+XzFxvLsX3ytkob4Nyg3zw4r2L9lftu9ZZGI2cAguFCHSpLCfGdNzhgMQXYL3IcBmBcBOsm2lrAYIXB8iC4KhjOr1doY9k6t4HO1c0AAGN1SAAIWOqTfk1gCjgAKKnKr4mqT+09HywrAMC4gPr1NwUAV9lxTpQk1pylpt6mAGDeHusAwCW6cEhNdWMQHVNNdSoDgLGdkwFZUQRDPabcUOudr51fR1y4bzUAmGxGlhqXNG/sfp3dB2029XPynbHsBPa96gDpjrqnArqDifPAMSYQY4Ad0zyhD4U0sR7Sv5QZhgVW08s86NLqi3iRqWfVeSUAF+jLyRRMP0311aIeIwKB+AwMQNdgi8LkDGjA1AKqUjHPuMA60zGTVPDufSEBwLhQO0gUgRcN2AoWIwLge+45Lffff7/cfeouOX3XadPI02DdxfKp0dVAYYsCrACe5MU53OmLC2UKGhaesmsAjDPoGhqApI2O9GMFwHKnQwM3q7yMYNqGHclyAHo9ZdUYbuP5VK5euyYXr15TjTsbM9RmsxRFPKM7JINWSwaDgZww5g8YgLjeoIc0RtUwAyCBwB7pty6N4eME90OAcL6Q5567KJ8684icP3dehgYiT+eWERC0LgGmOrBSF7yCCRXb17VqE7hkKRnO5PIULl/G5l60xAAOZ0JGAJBzKazTuTMV7aQzPQppBS3uQs1GSwUnMOo75EG02ddLVit1pk1TA+sIACq4V9iVkj0P5qbSQbZ568V4Ssw/3AvSxQPAugkAWL5OkTrv/aKAsu5iwz6m4Ddoa7pdWHJUS1ps2BxWIC4BrdQaw+eaytrpKuDlAKCyS4u07zgHS0uOjRN3jAGgO7s51wD05ypA5mLNm4nNW2NF8Nmdvev6nGCEWiYG7rPQ8myRadvvD6RnTGlU6YWtgoaf2xM8n2poN6U32JL9/QOmAD/11FMEsjheOX6aCQDs2vxjCj+YhsbU6qLdyABUiYheC8VA2mQG1gGA/B6MZWMAst2bKAqCasJIWdfK4SzOYoFMw9YNAIAA5KcoDlQBADZFtWQBAPpL7dcyAIjzz5rbJQCwCGyqA18HAK8eTJg6ff7irly9cpVFQHg/ohqvbgdjobwioFNWbyoMFLKRYOd8YyzOo6W5GPxoBwBzF+jIIE04wVF/6/eKTB/9d7bRYf7NbAA92SbLZn/lN3+zvOVblAHoACAAa9/Aic+TNgQdMLAqv5i72HTEJpIueAYAzrspo4D+kX0+bmgV3y0b59JUQPe6mknZmnRS0SW0QUeUOb1oOLPUGIHNMgCYNiKdYV+Ka8As1yraQf06PZ6nfOMdAOCHPvhB+YXveo+M9/aks9jlcYQeKmRjEtXlNgAA1S7WMGJvcwCQQ5dMz6yfNwAAfT3J5/+qz6uOrf4sbMgFbdPNf18cifG7tLFfAQByvAccqFRAyY+viQ+ib1vlVxR3sykDMK0iSwAg5JLuPn2qFH9B83xvd1f2Dne5DgEpOS4AGPuviuSE733Dwe/S7cES4Gz+hPv1XnQQv6sDAP2ccR3ye3L30f3a3N7HbI9Nx4r21zIAmHx3+G2d3g5dX2emxWp8yhQz8fuaakOxwSodXLvbCPpFw7vqN5s+aNVxmwAcHNxNr2q1GeqamtNFu83hXXevcHqVVaQpHQg+GICVAgTNHYeDxbYHG8E0KsDk0IlsYumZ1mEyK3nVsEz4nueIC1+mkZamZ8Y8iEHNqmd1UX2dCJqyvHTNdY31IvneHUVvG2fDoF8jJbjq+ZeDVgXYXYvCDcOqVPZ43vx8m4z/m9HM64C/ja9Rl8pbUZ2P57Rxa3GZTCv0GMq7XUXwU+oPBwBN889ThJgaZqAgjgfY50wKgn4MrJTlh/8XC9X+0gATTA0NfD3NTAXXlcFHRh8KLqAgAgAaA/ngeDvjDw59rG7qYJL4jq8J3qdAIUtBWrXJEuf/jY4T13zzfi5U0+yTmn5NQF8Y4L4w4bkBiOBvtPWJEycI/N17771y3933yqnTp6Tf76q2ljG2HBjD7xAw4l3bLNvpDw4xAVJPrQyaT6X1yYpUeMo0OQtZ24OFxgJNuG7Q4eQcbgirMXvlWi/OAICNabDUx5vJeDqjtuPhVAMhAAYEs6EhiNRDG4+ektejxmRXmJoITTEDdDpt1QIEg5Eaghhnlr4b5yLGHDUQm205d+6cfOLjZ+TS5csy9XVNrGqrM9zMocb6pcGZVn8FMFP3osO2MAArrDNoX2gcon8S290AnwSUph15BahybRTNRCiuHZmrWEM9JRtMeU8h95Q99BOAHGpuGrAHQIZ2IRSFwVrLNQxMFIO4ZhZ4D60asBcrcUZnbIt4fz62o+3Jq/rqDQTNG++LwMLHeNBiYL6OO0O2qJKqNqE6/T9fjxMr0OwnUmuV8Vzch9rRQsOPz8IN4uKayY6k+9f27Xat2AWYdaZLhvvzVM1Sv8XN1woA0PVN+XvPkvBaBwaSpiIilvLoGyCw1QR6g3QDbbVoOrBrQIJ5p5qAumEAAHCwtRWKfug6jWrb+L7DKtoA17RIULc/IACIFOAnUQnYgBHMe2oPsjo8qgljTUExH+H8RbVfrjONiaYGtxd8xzxXAHDC4zot/RzAHF5gRFCvNACA3DBoKQCIFGBfo/R5jZln+puo5o2NprRRsLBU/7kCgkUKsI4HT1sC4Qvzf4TUd2j+tU6ybUdNBYRc463QtLbfp8wTY+jPtEjK3nBGAPDcpX25fOkSi4DwPNT+M0ICJTPsd9lGfQKKzd7jnM4O1k0LK6aXaZS6BBCZ/lH2Y7NwIE33owJ87pvkEiVuM+K7pwOnNZZzVTcbe3PVEL4yOZCv+zvfJq/8m9+k68diRw/fv8b153UHTfoe5+7v0cfAuMIG0t7FK0wV356qvX/27j7Xt9MjlSA52RI5HA5luHWvxh6IW1otmV59ShmyssPiN89s6UR8xeIkN7LuPlTb8Ny9GB8GgmOtvnKZ6zn8HjD4n+s0eJ17xgo8bnd6MoZW7T3b7P/mVO/31N4V9bNMS/TC9kndYJALsre/J6+/qojjky87yfs8mClw/orxQj74oQ/JL37n9xEA7C32tH2apvnn8UkmMVK7qN30L5Y36Muakf69MWZNUzJuOOktlSUsioFZTQBIG8Y3yPxzv+vIzbJB8ZKV5ySzDQCY9aOtLf4b9x9pszLtOP2sCLxVtkPP4+tH3bVvHl6h10v2OMXbloGQMftzLXPXLq7p3XT7hXambwR6inQ5Hqp73jyOuOnFI20cXG935Cu/8ivlC/+b/4K3cqWv9/l5o4X86q/8qvz+//qjGlfNDQfxjSx7j5IE9E/MsCYJkEziCP5jHBv+/KkKtFdnRtGvmF4c7EQpTqgA2vyc9FcWpiltpID4He1R8KMrtfwy3sqquVElUeHHF+xClcFqtLrbJuJmDpI5Sr6TDwQnOqox4OdkWfHgRzYK9oObMck2DWy9am7qkDX0y5sBALojiiAln8DJWJmzlaoDziclzR93XPz7VQAgnq3WQakAADlgawZcCTwIguI+mfJUwpcCAJi3b5U4aN7+GqSZUxwWqFzMN0/5XQXsxPm28fjfgPG60thQi+0I1qnmZEl7b8XFGJC7jTDgxmdQBADj/Xj6rjKZnREW0jWtQIP3YbNjKZcmEq+AngrGY1dcteE60oUOnInIMwCaqWaRA4BIBXZRdpwbgMsEAB+KMAAQAuhj6b3U+LPPUqVVVDNlCpYWXfCNARYJscrgm9rXVeD9puOk7lrHBQATAzpjLCNoQz/t7GzJ6dOn5a7TCvzde989cvLkSRbhwAvVPdlnrmXoI8OCjYVVR3e2kd9/7rASULFqtn6MgzUEJ+YjBpKERMDa5AaNgrPeL66Jx/uaan+5PQTAR5B3glS7KYtuYLxMkAqLf9vCn1IrDVBudnvU+nMpjoJ5qDOgvZgy8AIACGChDwYTGEhdLQaA4jK0FXOMtbKdgd0B6IjURVTxePzsWXnkzOMsPuLruRe58BRl7qaHlK1U7COt2WUHU59/Li2rNpmvJ8738HENZiTb05mSFpj59dNOq4NiGQCYHJys6mcxvrX4ims2ksllf+O5vKqrA7xco2Ev0ruyH6eNjlY/bfQstVOBSGgoxnmmTl9FcOdAW3Jgy4Vo6vwRB/ojAKjP7MUKck2aMvPD140848E/VyAcAZWBelYExH0VBJiROeABSUoBDhpDPk4AAPb6SGftSrejGygO3nF8ZEzAkt93gwAgUoZif6TnDwCgMmuVmedFe3rUKsTfDgBqERNP2e2QidckYEfNPrD6UBykqesGNABh5z/z5FNy9uxZ2R1alWsDAKlHCkaeAYDQ8PTzcV4HAFAZgNCIbbNICIHCjhXCEFQNhmagAtQEAa2KPFOY2z2CjQA2KU3RAUCJqudF4EPNStgHrk1DW1dWA4Dab9BiXAYAAQwNrbjDdKFMr5TSbhsvaR57ADbT43YPZ3L16lU5f2lPLl+5LNcPdD2dLyxQBfAUioD4xo4eo3bD50iyBSFFHM+p46E8T5J9COAf15UNAUBf8zddi0vsm9A+/vu4dsT5kEsdRAAQ/X19MZave+c7EwA4nW/zlNfOPSnve9/7pPuJJzhO/6O/9+3ywAMPcFyhWvVPve//lAsXLsgD23fLO97x12Xxus9RHckLl+T973+/nP3ER7nu/qd/8zvkgQcfEGTwIsX9X/7IP5Znn35aXnH/q+Xhhx+Wzuc/RLvYuziWH//x98l1u97D7/47cvc9d7PvDg4O5Wf/xY/I008/Lffdd5+8/e1vl96rHtINmvNXeb1HP/5JXu/h/+pb5IEHHiQACED4V3/0n/F397z8ZfI1X/M10nrt68l4vfrcR+Vnf+5nZfrhR+XkyRPyl7/zv5aX33+/NPp9MukfmjUKAHB/XwYGAE6MgZj86zqm3KYde+zjygztpdO4f7S0kZozezL7v0YD/MUOALqUCQDAZNtLskpKoql/QUtXmcOfLQCgr+fuO+I9xdN54pJtABaZDdXP6hIncUNP49NiPae9y9qqKl7lcRVFiY499PmgOm4dAPwP/sF/z7+vDPTzVx0uOL8/9IP/RPavX5d7T6pdK/wSvfoSkpIA5nKVc25ac70op/r6MxwHAOS6Yxukse/SOpStOypdUiwwOd5SBQAijqgrJrVJ++dpxQDAuXY5AzDt8DKQ4LZkyeGrA4Ri7jIfalPq9CZ3/Twckw/ovDpL7S14mepjMAA5gE2LyM+fAzsppRY7PkS0NWRy3Rvs1KvDU3b0ix3X5TtftUu5DOxW/N7Shfw8TM3IQSwEyGFw3y4A4JJBtIDJHUAXS/cAs8oxxGeF5mSopL0BCOegxM2eEqWg6wgnj/bgRgDAFIDWbCRUtTtu05lbfssxdbRwCDzdSxc8LhSW/kWgznYNC6ZVAfQhmHF9PxzbBdODYvYK/EU9NKZszrXoggOAzixBsAfAyNN6nf3nRT4WAP48EDbWHxcEq7aK8aKaTKaBEyperprPR+jKGzo0BwCdwZTs2dyBo/KOmwMOBYCh2lasZLuzI/e97B558IEH5dSpU9S6a5OpjWqzHthrQIcdTk1BNEfagj5nrsTKlVGfDcUpwIjwog2JJZeY3Qr0IQUBGlkOXDjbjwwkFK8wdh0rN1uKt68hPLd9NpooAAw2BthPZIyR4WIMNwvgT548LdvbO9ID6IDiAp1sp9YAThQDwfcDaIUBKLA0dTCYWIygWWgAsfiHV5EPzhPa++BgJGfOfFqeeOq8TMaTorpt0t4qa74Vg6UccMBBqbIlUXstDjQ/Hs+PNhqHgNvbhf1tYvfOjM4dp1WDl06inbcJjTUAIJYS1CGzUtlFnN/QfIRNSO1kzAJKokBnC8DfQsbSYT8fNBUAHJvmIar/xpeDEXVzlCmjdm0Cb5nOaLJrDiab0xiBRV1PPEVwM8TCg57knIa4ITrV8b7dTubf6zHFOODzWPuiycBw6/U7BgDqRlFi6HH+lIHpkp5b8m/0udyvcS3AyAbkAZ5aH4od+FhxSQe3/3gefKYAoM4vAIHwe8nsA4DG9aFJ7T8A7WDWUvYBzEAw/QyMwoaCpt8qkIUqwHg9fe68nDlzRq7tD/X2yOjVwkMEADsK1A+QcgxAcYENXqwzlgKM9qPW4MzYfVP+DgAgn6OhKdYAAHUjygBAaJ8ayxDrkQOASAHW1KlQkZwbSVYNvAIAVHtr4zpjpsJ+wY5N5m2uT5P2Sc6Tiaj4G4r3eL9p99imiGuiWgA2nSlwimbSIiC73Ii4dog1FanGvqbqPIx+cgSQYSnURsfAqpgbxbpRHezG1OI6m+I+nYOOR1k4l7S3GAMsp2flwGZuB5zRimRavLrWPrvzsXwtAMC/9c063hYaKJ/+xCPynve8Rw4/8SiQZPnWn/nf5OUvf0AOTswJAP7WO94lTz7+uMir75Xv/v4fkM6f+QKuUyeeeVa+73u/T8a//f9Kb3BKvuH9Pyyvec1rZNpuyrWrV+V97/jbcuHsWZHXf658z3vfK/MvfS1Z7juPXJL3vve9Iv/PRwU1rb/h5/+ZvOENb5BLnTGLW33g6/9b+cxnPiODV71Cvuu7vksO/9Ibeb37Ht2V97z3PSG4XRwAACAASURBVHLwwY/I4ORJ+aZ/9T/xekNpyuXLl+WHv/Xb5PonPyny4P3y7u//fpn/mT/FcX/ik4/Lu9/1bjn8/T+Wxn1/Qv6zf/E/yBve8HrZ3+pzg/U1U5EPfvBD8jN/97tldnggW1at2KUBPOWu6cVuNo1fb5A5V4ydNRyu2iIemqJd2OmXJgDIjLq0mZaB+zXZbWlOWRadx9S0VzV+TD4PjzL3Vx0bpbPicXlc7xuDcV3Gv9cBgLpWlMFBBwDj+g2t6/hairucpHLTAUAdx9c7ffkLb32rfPl7v5d/X9jWjf7P392TX/iFX5Df/sF/xLF+12xUAL7xufJ5kgOA9nguYVM8a7FOaTE6y7D0eNEyNtPxbieMMQ5qgONeub58HGdx7cDn0Y/1DaxijBkbdQMtwE1BwfK6iLXSAEAwAHVnTXeiPQX4OAAgT7CpAc1mxXGBiHUTsW4g++9ceyfuvK07J9spiRZt5ngXnetitvpJ1KmK190UAIzI/jKSXH1vVW2SAzrx7wSohAnnO/+3OwCYt1VM3VjF9KsDAL3aai5evcmYuxXHHHfeHQcARFvm1/P2jeKrdQsRgTr7UrUrLUUvLIRc8CyYVq0nr9aqCw0/SxVc7TuMa7AlAPpZtVgEdTg/K/Qy9QqBm1WHbat2mlboncrhwYEB+nY+sBUg32WMF03tnRgApEwwZ43F6rsIpMAUYxv5LlHaLbLCCsbmWgX+eRs/HwDhUQDAeD/F+JmzXclm29kh4Afm34kT22QCoA3BoJtPUZxCtUbVZioA6HYYwAMW97RjOp0ocOqadng3cBDsS0gq8HtLQ6UOFqomGyjBz6c4TlOh8MpBB0/N8vZOaYnZRKXu47zMUEGqLe21ORAACMAuPXXqLj73YHtLBoOtSgAQv+uB7RcAwC7ahoDWLAGAKkVgYvqBbeXANtrm0qWrBAAvX93TlPSZV5BTgMS1TaM9i46jP3vU5IuP7y55Pha92j2KX/G6oXquB/4qQaKpTYn5lqora/v5HMsdrLS+W+puC9V/WR3aqqoawwsAIeY9NOAwrlpWAIHV52LVUQMAkfIIAPCw1ef4gXg13wMrN/cl4rMXoBSK1CgQ5X5A1XF0qUIqcBprXgTCGa/moEcdtE3Wiyrt2rjeE9QLgVQE03wc+PEOANIGN1XbrtfrkEGH1FVfO3VD48YAQAV7Qrq0FSGYGmOa7eZs0AC0qPzKMgDYZSV3pOYqowQAIIt6NBq0TW1U4aW2pgJSmH8sAoXq2wTvoQOIQaWA1vlnL8ojjzwil67tGlNUrwlWpAOAmL9bVnTEU5ug+YfjyPyrAQBx/lZDU7wJZPN5dH1qNcH+LdjnkQGINmk3rHq1gQez+UR1aUdD24hSzdmZpVq59Ixv7MQUYNgPMP1gK8etExxus5YCT5sCgLO5rrP7owYBwPMJAIR9hkSCBq8Ae/C8yV9wOw1bzo0UHQuuE+ljP42RjHXh3/s5C4bzJrNmOYBb96uc+VcF/uXniOz1VAndN4sX6s905upn1AGApz5+Rn7oh35Irnz8ETl5773y9n/6HnnlK18l+zszpqj/ztd/H7UqZ294UN797ndJ44vfQL/m9PmL8vf//j+Q6Qf/ULa2tuThH//H8trXvk7GDQUOf+qbvoPMQXnd58h3fMe3S/8vfRF9l51HLsoP/uAPyezX/1hOnTglb//p/5m/e3q+y/P+9MPvlHPPPCP9V75Cvvt7vluuf9lrmBVx/2f25Ad+4Adk+G8+xZT7h//5ewkANrd2eJ0fe+d3yJXHPiOdh14h7/qed8n8S/8Un//ex84R4Lz4bz8pvbvukrf/6P8or3rVK+XCfEr781owAG9jADCNmbq4e10V4BsEMl+oFGDHK253ADDFTDXFLtYBgOWNhwiQunyHESMCkzLaRv93iiluFQDY7slfeNvb5C/+vXfxkucNAPyi0Uh+/ud+Xn7zH/4Q1/O75+OSRmCKJzcEANUvCH6DrS/cYDwiAIhzoYgJX545ETAd991iPJbHv8mfW5Jcg4+0GlvaBPxzYtJKABA32jLHBZ4bBx2cYVDBXTMkY5jGG88HybrFcNPvjwNObBL0VoEzR32GppUNcqS+Tqstf1Y4XHglZpz9owHR+gCwgSEYAQ4XUy8YgIUTUgb+fFd9s7TMJTDQmG0FQwdAS6H1oxMoDMywi18EJ8X3L1YGYB3w56Cft0/dGK0bDyzYkLfhphPiFhx3nDmW30YpcF0x7DYFAHlciZlSLFwJ+MuvE4NU09f0YFV3962oAVgErh/IgMmKRwDgs+AMQZqnU/VbqvXnZempx9ZupSq9k8mYjm1poTUmINo2VfGdoZqvBlt4d4DPq1l5QOspwGm++2JlAUyVfbsZfXjcobVKAgL3moA+gh3YZAqMIQTEXQX/TmzvUJNoa2tAYItLawCMnVkE5h6edzZXbTv8GzYRGzkEjsBiYzVlLaqCqxHwA0hj6bkRyEvVRbM0YD3vnAxAAINg+HCnzsEY0xBKxTVcsoFppSHF3Gx6rpXrO3Cw1rorqcHt9ta23HX3XbJ1YovtogUGChae2xUAVgAoUJwAjkDP2KxaLbhNQAsARaoWakUGuPZgDDe7ZNqcffJpBoLjqbJnojYO5g2YOwmkiuBbSKGIjO98HNXZwQR8NjW1GoCoaj+qmD8AU51T2pYOMEaN1PxaEXhLbWZLERikLPphVZ2h+Ud9TnAeAVRBXgBsftcU8vFn66FYwH0obYLK103sHoAgrjuFdlpNReKquUUwMujSFUXBlo/OAcVS0Q2MHfRbVlRok/kc7WwcY/htlVyCj4MczFD/15hpSE0iu64MAPaspoCyYj19vkjTrdIC1Dmo580ZgPwusDVKBULsc38m9/cInFHzL2z2mG+DDR7MJy3y0SQjlBpjDgC2oAUEAHBh1cZ1XCIFuAQAos53syUXr12TT33yU/Lc1euq7Qv2nVWNx7gbYO6C7WwMXwcAO42JAYBzBfJai8QApHZgRyV5PPUtAoAEN5uQqFA2IJ4X16QGYKtjOra20W/a0s5gHo0OFVAloxn/m6atvXsREE9f8g2MsQEPk8YpnafNAdsXWpk4duLamR44WqDjG36zhVZlPxgtqEH6zMVdMsWuHY65SeYMQNosk+ug/XcdVrPbWBfct4r+VRonNcGUs/YhtbDuFTd8E5NkoamElXO8IgUxX79dw5hzLtjXXKQ+fw4AIPisvdB+zgFAsRTgg4PzcvHiRTm8dI3j4BV/8nW8VRQHwesTH/lj+7snr3rVq6R/8jTXu/nBdTn7+OMyP5jRPn7uG9/AMTVvqWbfmU99mn5Mq9uRhx56SHZefq9qC14bkuE3nM4J/L/69W/QpmnMuaH2xKc/LsPhoXRbPfm8z/s8kXtO8TxbezM5+/hZuX6wx9Re3CcAPMxXMPUf//gnuRHY6nUJDI4HYNF2pfXsZa5fu5evUFvwFV/whdLtdGRi4/KhxrASAPT+mlo85pJK68ZA+v4GgbPiOjfGAEznebEAgOk+bV0PjO2N255zRe3YKgAwrmNV53bf7bORARiJPbRn1k4ln3gFA7AqK8vtl9oZ23i0doyp1JVtVcMAXIWlrOpPt3UuSdG6/375ki/5EnmHMQC9iNArxg35+Z//OfnVf/q/yB40PLkB15SO2b0CmMwyMDJ774xfvye39oV/0aT/5hvOKWOshgHofnKKUwMAmD937pdWAYJ55mYqCLsCBFwFADrxpbh2wSrUtcRiipgCTAfPAEDkOnAQuWbIhlpxNzMYPc651gGAsfFXDfR1xuhmAYBJ9NtFJ5MWSeEQ0EkJqWleHTY6wLnYsgMeNB4bppjGgIAAcGAoxPPE63p14irwD7+5nQBATirrn6RFV+f8VfiETMML+mDrxtjz8f0mY2PdfdxMADA5wQbwRaebItS+7Gcp2B5AE/SwtC7YL+rZMMiz9CGkRVm1RA2YFNBj2hccTjL9lCWC49rOILJ3Px9Av+FwKLMZNP1Q3Vcrrcb+ZWrjGIEMghNN/UwsMWOjISmRbgzGhunDIZDxYjopeM3G083ot3X9usn3dQCgszB9njQsRQ79QKaaAVbdQVcG/b70OkivdqF+0OqN4WfFLVwLUQO9eandqY9EJosCdmh3MHM0oF3W26Bj6MGWVVmNdspZIW6/NI1YAy68GHw2cQ/LFfa82EBsO4wtAFr+wnnmphnndhuOCK6LIA0sSACA2zvbBAR5HxagOmDMqqWmEcbfkdGmjCTVJlMQBymLBAMMAPTq1ePRnIHTY2efZMDtmn/N5Fjr3Ubx6RigRg2VGwUAo6YY24YAb9lVcwBQ2yvu4BYVmKvmhKcAgzFFBq/ZDbQXwdUFxOI7BAYjAJiYDe73GNAHABDAMABAHK8AIFIVy4BUTDevcsYpRcCNAttcq/Cv3NnPN05oE7yKtAGAroUZWXFxvFX5RTcTAHSgXxm6ywAggCx/+bypqga85GdsAAByzDirsGY99jlNZnYAAAkImhYgxkGXG6/LACBSgLFWKBOwySrbeEUAUO2Kbh5d2duTT37yU3L+4hUdH1Yl2BmAAABR9XC7qzavO1Ot0W5zqqAdxmsFANhp68YINkQUoCwYgBEAxNrF+zOgEcVACIBDJxBjDXbRbCMAlqlVoS+KBikAiMBQq/FOSkxUBwCnngLfOMX7njW3tGhOA0A5fqULeUrhTxqfvsAjlb4p+8OZXLx0SZ5+9rrs7u3K9SE2crQKsAKZSJk3MNiKyNAPNQBwMdONn9wGbCLpwzV9AwCwaj30ADL/Lk+19+83AQB9DlRVqkzP59XDZwqE7M3H8o53vlNe9bdVRN8BwEZjV9eJmW5w7HXUB4WGLMeHeVSNeZf9OzJGentySLu41dxim143CRIAgPgbWrx4lv3DQwJ9IyvmcXKo9rjZ66vurTNkoMk5X8hWc8b5MUWV58VCDgZt+k/3zfv82/vhiijr3osdnGh39P7AaJ/P5bCjcc3pQ02dh5+G816GSCFT7nVj5g4AWAMwOhB3g0DmkRmAtxAAzOdgAryqsItMKsB/+9mSArwJABj9s9yubAoAOk6QNoorsrTcHvm6k6/R6zCXKrtZrMcqhXEBLOBXvEK2v/hNPPyaKknI/ftTOX/hgux/5A+5fqn/1pTWDLIXsGlWwgJl5ayfo81PQJpXO0ZWC9Y1u6l1AGBjAemYsDmUUoAtbvOINDIAK9qwLl5L8WIgtFSBf1VAqz9/FRDofqUXJ1QJoMJHrQAATVixVewcqkNT1gCKzBx31qs62D/bZAHOf38jwW0MUjYZmHne9qb3e9QU4KJTLQXYGAZLDImKQgUx4PEBkwBBc3hjSp0OFt8hWdU7RTXV2M9xt9WDD5xTd13LSITvhOYAYP5cm/TFmjt9Xr+uMqh5ym+qyJzRiul/RR3EoH0UH6JqUtc95LpqwMdtnDptz6OcbxMAMBfbXl6sCwtI2nImlp+o7sYC8L+9XWbcu1BmBx1HAwIBDPpiE1O/FOwDq0D/p/A7gEFLEfNnapn/lOaHLTjYjQYIiD7EO4A+OLK+ODr4R0AK88aqNkZ9OHdw7UdW6MNApWznp9ks6xslLaC1BVjWMxuO0tdLtjrtJGY6I7aOkLFpAu7aMWh3Y2MikEUwjiqXwV5xXmVVTGHv3NZgIZvNJqrhBzAQzD4AsCl1WoG/6AQV+lGFQxyBlTiGGcCYc5E7CsqQcZZ1dK5Ng9A30EJD4XypWq4xRmIBIA/Efdwi9ffEiR0WP+lvDbTZSlprmvrnWn8MgGycezVbrYbckFZbgW1n8Lh25ZXLu2RqIPUXDIyJpawndmxNtU1/LHehXJuybgxViekrkK9jgIVGUUQDLWTtSk1MC0TdUXEAsGotTL6GFeHxORj9lw6ZjC2meCrgowxKpPyCiYVAmMCUabElBzUxOJH2P5eh9Pi+39DUZQTMBPaN2eQ2wO/JqxHnG48EAJky6jvxntpePxtLvkkqhgKN0PKGQbxWvl4jpyO2T0wB9iv7s5fnBEC9whd0YNilSvw6aeOQ1Ws7rNZNLUsfT+CUGrs2+gx5satkR33DzFPlOU4sfT4wAMkGjp9nDPGkRWlgEqr3MqBA9V57J/MbxU8ArGUMQP5NEMq091DUhPNOAUUvAoJMGoyz63v78uijj8rTFy4pkGUZNl6MIwKA3BCZDXn/LdEUJ6QA872jDFUAf1jbkCK8KQCowJkXBbKK9S0FAD1wUuB0JvOJaaKyaBDAP61SL2S26rygXwOgPABwqOZNxq5o1dlZa4t2aSaaIg+7ws+9qI9veNk4nJMVrkVAoPX2jKUA7xMgYn5rKfXXxwXvEfdn2qte5KM2dsiqwadZ1tD+LwV5FVOwzn+N8VCcV+tYgel8FlDqmrN+rS4AftWeak51Y2pvMZav/TZUATYNwLmuG7I4ZH8cNuZycLAvW6ZR6WIq0KyEhEm3f4r9LkOtDjwagomHbIkFf78/3CfjbjKfcr1obg+4/uLF8WuAct+0O6/IVKtdwzHDMSaB0eguKIGy1VaNr9ZYGa1Xe1rIprU/1uuNhsrIHWuV6u72FlOFG10twuTrQdd8LgCTOG+nqRqcZPIsFvKgjOTDH/qw/PR3/l2Zj0YymO3z+7Yt3WNboGI8VdXXuf2u85sBiHEeVxSAor9B7L0oduXrcpV0ll5Ti6LF6vTar6Y9ZvPHGer50J0b8LEUP7h/2VJ/c27FeyqGvvZT0novNj39efR+NIMtb6fl89kYt3GPaubEEdKGfzluLTb8M32/jAGYz7dcF9CZvrr2LMewfp+bAIDxOeOcX/f8VfFe1AAst50Xh9H2gIeEl2copNTTioIYPDADPT12JXnIioDwfEsMQBtXWXlS39BYrpmggFyaMzbekrZm8KPjvHLA0TPppg1nnqs9AzCn4wJV7ltyT0sB/YOeDpTWXIkd7g9y49sIOlyvMmA7EREgIzXTzCC84h4+47SU2WIAn1Xd9nbXNivGORjqJQAuYwKWfBz4e4261N5ifCesCGubfQz7qb65Mfn8CbL5neZ7QzV/U3+HooXEcmz9ZRXgGChBkwc7ne48xEFbmvAZyLEpcFZnYOLnNwIAbnL+eEwK7CvQ47pzsU28CMgRJAA1gFUH2CdSbgBi6u2qNskd5ggA6u+qnYmlxS0BJEUgAsc4OiMcMCZ6z8mZMTCiEXRDfLsAgPUaCtrKabJWMA9u5jjeNMV83fjPF6G86vC631d9vwoAdGMJBya3H3mA6efW47LxayASASVom7nDAOACaYMWsGkwpuxl3dl3VpkxPaxyrxfycMaWpuSZHkZY0Aqmr1WPmsxoiBF8gAEI51Qr+xoL0IByFn9AJV8r7JFrdaZnDVqicV4tp6SUWU9VzkR1360PKo7T5/6bWP3KWX0MUFvmEFp/JVDBmCn6N8IQdUh8nhUptbrZ4GMkH/+oAkwmIFN0pwJmoDK4dE4qUy6k4iaHyALotcCpWdFk3wvHVW2gidq7Flto5tJ8sGdIDhGAI7Oh0RmNtgIBENh/p0/fRQAQY7NvqcA4N1MRIVtJbUoTyQfghyIGmCetloARo3PAit00FCwFUI3U32cvXGbVzekcIFzB1KGDYxWF2T9B9DiOE0/NQ+Bdx3bhuSrWRwcA6eDZwlUFAOL3SuJElbUy84/frWC254FIG2OiCQBFbwjtRmAF2okoPmMpwDkA6M+MaqQ456jZ55hzAHBMIBBFXeLuqhWucOexIjCKACDnQlaFtGpOpjGH89oBSXuxgv3ktrfUFlnw48UTkh8UdX4zQCIWAwHQx/vOz+fFVVrKZgUA6KCXrpdWzCz0HcdPGCdxLvi/vTofOGF1ACDHBFjAMcC2dsI4dJ03puya/IMy+FrSReVsbP4swMArin1A649FQEyrr9VU5h2AdbL5ACwHALDd6nI8XLm+K4899rhcuHSVmnqNTk8ZuTy2xRRgnPfUoMuNp8b0QO3dbEigEUC1Fv1QALDdUkCl39aG2oQBGAFAVhru9ZgKnL9wfwAAsanFoiABAFzMjfl3BAAQwO+8MVgJAPr6jtRovK7ujeW5556T85f35WD/QA7GBkyUmBHFJhDWW4K+6G+CgJo6XcWAZXtl4zRt/Jv0Tl0Rnrq1Mdn4sGEfN3XWralpvlUARfG3taAgN5LmCQDcnY8qAcCmDDnuhiyitRD4MxwXIZBU/16JH52ZMkUXs7GuvawGDn/MAk/rDz+fa3lCTIGbp6Mp530VAIjnmrW06vRWqyNjpP42FAi83FV7vjNTAMID34Ehx/731CQcYH9wXN9ZrADicb/GiPTq8S+fHcrv/u7vyk9/53fJbDSSLQMAW0YxzwFAjpUK3yDfcK3TXiMAyHZezg7AGNN1DJIR5oc0PR4sMgySbwV74BJRxvj2e3PmUtooF+2/6DNxfQ0AQSmWt4ssGmqPVwGAOC/WT/Vb7H69jQJDXu272ada/8rAog0AQPr17mcZ0Fmcv5wCnPsC8JGwMQYfiYCPxQHR56oicMQMntiehb9X1h32Z6YMDfrXJWkqGMVVPnuM/zXTxHVOqwFAjC8yuQzgLsdQwVhWAIDcKEz9ogAagGTe92xqkmN+jmXmKNfPTAMQ5us4AKBmqujZdL4rs74pKrXjgHin15aDw0M5bRrcB7bDTQAQNiAxAHVjF/2M/nbXP8Xn7geAnT6dJn8jqrbQr1gDAHJum7Y7+z6PUw0AzH2v5CO7HV1K7S3Hab6hCbtHnz/5R2UAkFAe7Ll/D6IIq1sXAKBOcItXfJPUx0+v01voIDLE0zVvEAS02zIzy+uOvBukfIGLTtu6xe9Wf1+g3JtfKd/Jq/pldC6iQ3GUZ08BUd3OjF14GdDTL6IhqrxHm7+eW1+1mMUB44BjCsAzBosGuxqkczLViCnHe8O/a7Wfcu22zbuo8sgbBcaq2qfqQnXtqO1TAAI+8fPF8ChjJF4/BxNusLmWfr7p82963UXokNxYrjyH72S6YwKdo8gCDCmQPIQaZ6BJmPaUVXUEe0OLfyjg17C0Uk/3xU8R8CH48j7CsdO57jTRVmapo2AmeYqd93Vi/YH9Y84ev/OUJDh5Jc258oLqdiBqiLK9MoaOtxnsDe4zArabjKmb3b9FH5Z1QbWqqWr+0SEwlh8XZRZvsQ2GzDHKmcrJwXWAIDGdygAonJmofQaqPh0sAwBxn7lmk6eGa7uV+wN3t3Rte9iSkxXTvDFOsp3G5Z3WZeCqZMezAg+4FgIoVJxmEQKkRnc6srOzbVVIdXyD4QcnN40PmVP7b9ADw0cBQF7HANg5UpanU9nfvUYR9+vXDsxRUEDCNQrr2qC4kAU2lmKV0tRq2CtV9ll/o8U9/AVHKjnfdMTMMYzFNdaIIsf5sBSIWCDbIdiMNtQiCwB4dNIX2mr8244vblCPGzc1VW0E4C9UL46BReoTOLiZLmBqXys6gqRt2iqAthWAZtX8jcetYw3lgIjbKjC7fBwWoHu1hfZ7yIMNtKNryDWaVpUSKbQ2Lqk9122Zpqf2Zx6oFX5XvRaWP6+zMzx1mIFDKAZRfffFp3FtgKYrMx2oCahMQLzA6MM6AEkC1dxrUVPM/XwwVjTQ0POy7+g/68YTzggg7fLVqwTYr+0faHEh2xDxAjyIY5hiibRjVO02jSevRopAz5mqeMexnqrM++b81+DN7ZpLK+B+cU747w0cx2Oqq85yDFToOFMHziQrqoB2/84r2BepsDafjFnifmzS/GtoOzsTCvADxuila4eyt7srV3YPuEGxfzhJBZrQxvnGuDLC0f+W+ks2+DLoknrfUkOXxsiaSqFxLsffJo0li5fW2s2awenAdM488nEVN1fKvqCxcefKjNk7tSVf/w3fIJ/zLd/IK82MAQgAkIxNB87Sppr1U9COo/8RgBvaZwc47f69GXO7Hpkqen3Vc43aoG5XS0BIYo4V9sj7G8cnaQ6XogrxA9vI1gdYD4xz31Dy5r5/+v+zdx5gTlTdG3/Tk23s0ruAiKCIjaaigAULYsGODSsqqPihdOyIgg0RFLFh70hvgiAqIKIiSlVpUhZ22WVryiT5P+fce5NJNtnsIirf/7vj4wMkU+68c+/NzG/ec44fK1aswIf338d2H6fvAH9F4zR+Mf9mROdYma+Ui2PRj2nFlBMKHtP3/CKSDSLifBjY0Lwu0ynRHR5pYwkLYB3vCIwNX6Rtyekvxgy/UA6H+d6AKifTd3aIFwuJfCg0/vklIKUgoZdURjRPmg3C4ZsRlCkP7DTegfQMG7zeIHwiHSiPO+oC5S7x78hPlJyuw7KoUJg89KbfL9VX6WUG3QfztVT1Beilm0VElEWcqLKavdpOOYPTMrJ4PvX6fAlHEN0/KnBmfjZWz2EEAEUKHvHiJvLiLcHeKnu2jj832g/tV31O50jFa8R1CXN6h/Ly8oj2fP6msUXrczSGzBmtIlkUqFSpXiJGHosIiWcnmMWCEhv4GcZaXCbmU/rhMi0EyLhtKmUVveilZxwZIaXmG789JO43S7z8p0qJ6aXqQqLRYthGHKAy5FY53eQEr9obkO+X1P0nbc9zGFe3t/OLGHoJ7VAvXuSL+sh8Ejb4vt0fGZ7iOcMHkYubUg+IeUGBZPlCN2jlSCxyL9N5UlE2drerQmByHARs5FimX31xfsqJGGBwHzUOKMe6uj9RL7wzxWWAT7ZPzXtBmnuYhor9ukNW7vduQ9z32DI8bBixy98/p/ypolQGYhHbOfgFYghWtwPlZeVwhOULdjlfRSGzuC7FHnHd3T7hFA5CjROZdFnOr0rfaPSSBPVOu1POHVEAGG0OWU/tEQuyamii+PLK3sbH9MzD9B9VAYAxDxVVKNGc6FSj4FBcsGROufiQXrWv6CSV+IZZfRoFgPLBO+5GJ9IhZPUbHuQmIq+OF/8AkspPpH7AknG+ahgmq9RT/ipPTNSXE163AM9JcQAAIABJREFUJG+0zA8nPKHIcF/6u7qxpgcP9fcqnZRpJXO1uET7qEo1ueoe86+sr94UJwKX6kc50f4jgEjl+ZE3rJF+rwp3RL6XN3ymnZkdKpGPTeGnyh1oblskr5CpI5kBYOSGzPSQxPOjLCphPhflQONrH6nWx0RKrGYu8qMGgsyNow4f/eGP7lmBLX4jarrVi3EMJrlo8WHrf+Xaxmwbn7PUVCyKNY13EcsHQjXPqt8LKq4Rv8SAkAQAUDnoWNLIG0D55j2JkygGXsgQY/OcqsBrKn3UvGl+QEi0TTyAioc78fOG2odyKYnuIpxh1Afp5kzk+BPOyWg9bFHkJHIjbREPKHTDxg/Isr/QuGQnkRV8Y+EtlzdAMhcdVXOuGixWThBzyAI9YCZekv5exCUtV46NyDWRfzFDnmTXxuy8SX4O8gZLOVWkTioHVuRBM1pnPO5wAlgSAKQ2eWV/phDHRMeMTy0S3/aoXlHnfaLzS3avpfqPuqE3b2uuXsw3wXFuFL4hr2I1P/MDabxLkR/Uef8heqsScQyJokuiyIrdLpyWDP+o2IsMG4xc58i8mxoAxsyrFSJQkm/PY0lVdJZzsBrvqqq4Glc0Pui8qCgI/alAmwLCFpnKwSYBrjoPKi/CMC5kZUd4SVmZKAClcjXGpTjgnJ0Ukk5TJVWgl9dDOG1CETyhrhPDDgKMsv1c5EfpbAKBkfawU5gAoXyAoyI4SSC92fUS8zJLAlu6dhXmrwohtdJREglNki/T5PVVTgkDUQBI+zQswpm4v4jmJC+DB365FpBh3pHt40ZH5P5bOsWTzECR+9EkMZsKLFZt7kswQqsIEJP+rlSW5N2U85C2j50L5LwRkg96jevh+uuvR/0br+VDmQEg/1v9DlQDAPJ4kw1Xw7SqAFBBvvhULfEvzKKhq7HjN347SwIAyHOMBBORyxv3u1I/GGAH4Id33wUYAVilA5DKQUXDRCv+9qk+HwoTeAjAIavAG3L8J56rRWoJvlbsOKffDPGkbyHowM9XwqVqYdBheg2pQIuVQpnlbyyHTUeP5HJa4PNHP6DtXTZXDOhRcyRDXxMQpznF4/ZwmDQX9wr4uK0Z7CYnZ2IoUo6DWkwYgbAdHY16GL1OdLtEe/idlmLtVpsokmZ3w2/46HUK3aHIvdHW1E/Z9xg5EZeD2uGFnfKSyt9hArkRlyVtLx17qlhY/PO5+f7R6y+D3eaCESQ6Qy2gWZMaSMdUPTd6fLczDV6/F067M+Lmip/fKvxemy4E6UdzvDIo8Pgi57h8mUf/phc2Pj8VB7QiKN3T1OcoWYJaRJsNfi6IPIdICC9eUpJ26oVKFADS70UxvTkIhuA2xO+Fw+NBKYXyO+zwBwxkutIEoKT+ROmJuOfRiyMxTwfI2S2viz3NA1tZOTfLARdfQZ9DOsYiADD25YolJNrlsrtQ5i2TVzkMctRSSKy67yMQR1pQCDNF6xMfIynlrMW/c5yqRhk2ZJ8tlw4JJXtA5rRmReSLNh5X0tlvlyQuYPi5BxigqIxI4h0xBrnbilyhPBL591ScJzmL1XMW39coIwZBNYrukvN0Gr144oRONNbtIHBI48yRngZfWSksDhvCBLylXJSIQSgrljRZPM4lp7tyuwwnli+cQwHqITSenAwvneTIN/3WKusC7Z4Dgun3nYwChpjDghYJAGXROqV0hPcoR63cp8VmNWVn5tlDXLqqADEhqskdZh41yaoSxY+sv+HfqQaz6A2xVsrIj0ElhCrhfuOcS6lOJ0KkE5TdTrQtJZs3LxVKQydLeq0cN5EJMPGDSvyDaqr2q+8TgSf1Zr6q+zgc1jvoGz/Z+Mr6mphgK1/ox7IqS2XwrCrb/2PrqGSr5jfJprCAVGNTXQ9z1VTRdn7STn4ayb6rJEwwpSZmiBfp+HFtiD+uAlLyYSv1i5GKTrTK2hWzdlXOrYqhrim1SLKC+qGPXlf1+xFBmvzGLf75y6J+1BIAQLbwS8tNQsipHHwymX2iCqoxP3iy2IJyMos+JnPrJKjKnWhOqBCCXIn2MS8BUoR4JRoP4jP5gMc35/JmjP8UPYCBhcrjETOHqN81cfOTCIuoLkF/2pMkfY5096RTmLi+6harugCQnZriKsT0LAVmzCFWlc6xpuugdKpsTjXnguM+pvphBUd+7IkLby4BeNFelUUmcot5kOPM3FcqG4PJ16uIWOlhkxYFj3kMKZ3iOnL8jWGFNtB2cecWDyXNb9nN20eSsMs+xlVauR2JOpWpB9G4Nq8ix2tk3wnaVO35Kwl4Ub0x/peG+pbqV1V9WSDaJF+sm8ax+DWj7HnRUMxoKFj8kYUuSg5148/X13TS8aAmRr4U4qh1zVcm9Z1L7E6pLeaeWHH7ir/dPKJkKgjqowFKuE4gVX4u5hexJHseify+JitmUOXnkMoBcrKKi3z8gxz73DvYyVJxDFeW61T0KvXiTDxKhygH4OAhFXMASudQJATMlFZD9KvYFzl/9X5Y9QoFAKs9Lqu5Qaq75/pGUADA/ncAfj8QFjkALbJDhSMvBBIfWDnc3XYXjm17LGrm5CA9IwP1GjRiQLN161YUFBSgtLSUi2oVHMjnHdFVcTnt8PlpnEeXCEaRH9KlZ83lCwKCO75y8RB/VKuWqF+/AUcCNGzUCHXq1EF+Xh7y8/cjL38vA7PNazegsEyck+oRahwr/EVXuE6dWjACwr1cUloCr8yZHFJhlNQeYlN24MjWrVA3p2bERUxgfsMvv3L1Zr8/gKARfbJReM88Rx3Tqg0aNmzAYL9ug0bISE/n8P7c3FyG+7t278b2bX9E7h08TjuHoBIgMiM7pZrok7FjJPIC1XRvpOacpo2a4Mgjj2TQU7d+A+Tk5KC4pAQ7tm/n41Ou0d9++w1+w8uzqE1GM5h7QPw4iB5PgcXY/uK0u0XET6Q9QdgsDrRu3Rp169blfM50DcnlvGvXLhw4cIA12fz7RnlubCUWv4+qT/KLXInKLNRWul9zwCdBZ1Qt0oZRGqNaC5wIp7npTQpQOwOoXx+WrJqcUqZevXrsRCsszOc/vbv2AHv3AgUlIh9xgHAVAUkJrhPlcKH5xurmvhTMdAIuF+CjG7oQsL+A26FerBqKX6Q7gYaNxP+UqoZzuAbh3JqL0sICoMwrySCFJYcByk1J9wv+AFnyAYJqVNBOTtNUH5wWA04Gvl63Q6zvyYajRQvYauQgIz0DdZrm8HmW5efxn+HcAyii883LJUoLhP0iPDYonJROZf2To9ZP5+b1Am5OagzQUCNgKSM7xFgLc1FAbneLlqy3K7s2atasiSyrA3l5+Sgr3c8v3rHpF3FdaIxTOhC5H7cod8XF+Oi/IkdQXI969WBt2hTpaTWQlpaGenXrckj0/v37UO71onz7n8C+fUDhXjEDWEXkTzSnqBg38c8vkXtlkV7UvCiCX8ktgOkHz+xEiNmNAolVgCDVnPMP0erqxip2Yqns5i4R0ElWBTNVI5UFNdV6yb0VlW8ZZfCpjnBw3yd7yKoK9Dq4I/5vb0V6/3doW/mNdFWvYoVxlepOL3q3UPkhUkGzykBi/HeJ1o0rPhEDABMeO/KIU0VpKr7RrOKGcY+MVd+qsjUTPdbx709ko7iHmwqapfAUJwRoAuAd1ELHZ8DAMT38rrjCS5UEO6Y3lOaHmlQg27yLaq0bUS4KAGlf0flW3CiYdY/9l/pdE28qxe1q7G+52QhEt1GqWyZiIqkc3+qBJtndQrJhq/YbfxXVufCDgOwrqfSrzrxobo9ADUofcQbx50vtU1eCvo+EMspPI+ddXQiQah5K2rnjH5HiW5zoEcq8M3LrEfisIuIxt1OdY4W2JzpmPJJKMVoVwEk0vcUDwES7SqVn/PVJcvpKTbphVnC3esAvup2YB9UJxYYcRkKQVCiSPCeakcywsWI1SHXy8YA69gWvecyYL1uibmqWLl6WKvaSKrzGTD6TiJI/0RdG9G9yqrBrVJ5upcXK+KE5ye9BSgCo+u7B/p4c1K+QaaMkxfoiFyXZFTADQIIHQVw96D848s7bed/KAYhqAMC/eib/xvapbgtTAsDIuIv+TprvtZs2aYoLe16I3pdcgmOPPZYhHIfcO2R/DhFXNDjcf/369Vj+zdf47LNPserH1dyj1f9KG+pl4jdHLPFXlwqide3aFTfccAPad2jPx8vMzBQFWUwpcYpLDjBE+mP9ZixetBgLFs7D6h9+4vFiPgYdi/IFP/vsM+jQvgO7jVevXo17B/0HXp8huBE1IgScdFoH3HXXXTjllFNwRKPGSHN6+E4j/8B+9L+9Hz786NMKl5j2T7uoUSMH3bufiauvuRonnnAiGjduzKkUrDJ8WW3o9xpcHOnrr5Zg+vTpmDN/Lh9eed3MeI0+o3MhBBafKsY8v9F84XG5ceKJJ+LGG/uiU6eOOOqoVqLIl5MKoEWbTYxo185d+ObbbzF3zhxMmzYNRSWF3AJx3emVpEgTwi7QmJevQKuWrXDHHXcwjFGOxfHjX8DGzesYe1FYr9/wo+vpXdmRe+aZZ6J5iyNEA1Q7QsSzQti8eTO++HIxZs2ahQXz50tbZSzsFPWtaXwLAEg/2y6bE8f3vACtj27NxacoZcKyD6dh3/5cbgOvl+5Gk9Zt0Pay83F8u+NRq1Z97kf8HaUu8XuFe7+4FOvWrcOahUuwevlyYN9uKZZ4QZX4ZR19KuafLn2vwRlnnMFFYAoLCjF90svYuXULnHybYUN5qAzNWrdG2wvPR+fOneFo1kLkBg4a7JCfM34y5n/8MRAw0LL1MTjl4gt5v15ZpSc9GMScOXOw9+efuZOo4j1CJQvcrhwc8BXCWbsBWrY8Cqf1uRHHHHMMQu4MPl/DIQo12gPiT+wrQl5eHr7/chE2rF+PDSuWifMNCuguU+xGOoxhseCUM89Ew7O7oqSkBPV9dvzyyy/YMH8pSsNFcCINfnhhb9wIF5x/PpqedTZatToaQaeHc/u6AlT0KIBQsIzH67aVy7D6+9X4ZclX8BcVgYwQpDMBQNFFnAIoNmuCDh074Khzz0WrVq3gdKQhPT2d+xeBU7p+lKu3+M+d+OGHH/DDhx9hy6ZNiMz3kTdm5rvXijN08isccyscHUEVJ9zqvvuv2Ih/55NDAwD/7rYfrgDw7z5vvf//VgUO8ka6wummQg9/TZ/Yh6zK95Vs3SisMLtDEu8r1oweXSd+fCe7oT3YB7PEranqY11qjVM5WJMdKeIiSvGAlhruqP6WuL9UOH7kjb9yypkIWCWnm+pBI7VS1V1DgAC6yanM2UZnnQwA0hHpnXRkMZ2EilyLOsCS3eqJrROBMbXfg+lNyQGg2Kt4LK+a6qn7SEUJ1PGjgKYiUIm9YlFAIdqn/l21NqaaYRJ/L10BfEDhDGAnYLKKptXtYspxUOl2cXAvKQSM7w1xuqTaLh7gyMsR3cuh+l2pfEbkB3ZzUu0Umiaf19Vvguhp8S+0RDCgCJYT/VetJ5y9CjTHbydkUS9AEoy8+DDfiK5x+iUDplV1tKUCrnFNqzhaxPnz2ci+IfJMUzidua1i/qt8jpEEI8m1qmweSbXnhJNndcdZJeunmj2Stc8iH8ApRZPoDwFcff/9CQCgDDk05ZqNSc+SpFjgITzFv3VXqfRrGBAOwPfJARgIwBIqkSNIBKtGfx+j93CqT3br1g0vTngRbdq0if0BJHMShyImfqeav68As2bPxDvvvINFixZWCKMWzl8ZCi/KR6FeZn0cf/zxGDVqFFoffTRqHlFLHIT+p+5N/1P6M7qcirqZlC3M34MlS5Zg2LBh2LB5KzwuK8opnp42swFffrkIp57eLTLPDLjrNkx86VXYLC7UzKmJe+69BwMG3I3smunRvaphFQLu7Hs7Xn1vCjcnA2nwwitfVNhx/nnnY+iIoejUqVMUjNJejDACwRBDx0RaFRYUY/asGXhhwgR8t2plwn5CxWXMSzTiIAyHxcau4XbHtMUjjzyCc889F55MU/vZQGZwLlROPR1HY33lAXy/ejUmTZqEDz/4QL5wMEAhwgSn1EKF6tTdUYeTO2LevHmoWZvKUojl1Vdex+39BHgncDh69Gjc3q8fcmpmiRXCFH0egt1JL94q3kyVlfnx6quv4tHHHmWHpyhmRCiU0Kq4hhFHnc3Njrirn3yCz3efg3K82jD3+dfwxZQpwj3YqBHOvrcfupzeBaF6dTn3o98f4kKFtF8C2A4Kf7bZQDno2IWdn8+uyI1vvYlNixYDBw5wB7eGqTBUoksjXlycOOFpXNr7UvipUIzNjh+feQOfT3wR8IfYTZh946W47bbbkXFkC9a0LCBSa2SG/AwIV4+diOmvvAKEDRzd+RRc/8p4BnfFMrdq7YIiDB8+HPlzprE3nIKoqTl+BqNWhF1pcDU7Ahfc0x+nnHIqimvWEwVLg6IaeKmrUObBFLmWPUHhOndYfdibuxfFazcyiC6c/wU7CD1lxeqS8Z9euHDr8FFo0O8mzkXZxJOD1au/xwf33oOyXTspaSaad+uGXrfegubNmiM/PYv7UcAQM5MqTBUK+8R5h8lF68eW71fhvffeQ3jeSlgsToTDMlC4RhZqdu6Mbv1uYaAdcNj5fi9oyKrIlNqHqozbDbgppD8kck6G/9iBxYsX4bupbwG5e+AO+OE1SsnfmnBcqQ+rCABj91HZA0d0zb/3Ab7Ss6rSl+omI1ag6joAq3Sov7CSBoB/QTy96b+gwKF6UDvc54/E0qa6IY3f6t8BgIeuW6Q632QPbtHt4v1sFR1rlbf24AAgFQ2R92ZVEiPVeVZpJ9VaqeoAMHa3seMvIQA0Ra1FaumloHipAGDq6xzbymQAUK11+APAf2h+igNnlVU6Tdq9ktm+UkG5yAipJsxL1JBUxzqMACA1/9CN9ygANL9IincARgmDGPfJAKCQNgkATBBKGnEQJnPI8SR4MAg/xWRWBQBIe4i/347kXorDJqlbmPi+I9V1FIAt1VrVmrirtfLBH1kBJIfMO+3XADCB8okAIAcByBeP6vdRgX+1i+uuuw7PPvssatWuFXHIRXZfyTM1cRuVFWrNT2twxx23Y8XK7yKjliAGO1wlwCW87UcAL497CbfccgvsOdLZqeAf/UlRfTSNUEKx+Do3NhnyJ/f39ptTcMNNEkZJfGQGgEF/OWzOdKz9aRXOO+887C/w46WXXkLfm6+LvgFUkIpEoeOZAKATTvhBedYEmH941GMYOHAg0mtmxKqv4KFyGMqbLU4XG7FZi03Ikfef/wzEhx99XOEKqvlB/Ul53Zw2UQiCgMrVV1/F8K9pi2YVtg0HQjFOTRrmDOIcVMCD09byuRUeKMYrkyfjqbFjsb9gn3z1GL0vFQBQLCefeDIDwNp1a0YicPfnFaJ3795YumwJXpvyOm6+pS9PKYZf5Cd1OKhYYeJpobTUh7R0F89Ac+YsQL87+uHPHdvgcKQxcFKRKpQblhYjDgDugp9z7AV+3YaHHnyI1xkxciRyOrZDubcc+Y5oMQj6juAYhWaHgmEuUhLMcLGOtShftGGgVeF+fPzxx5j1zHNUdQZUFSTxHCUGQdvnxqD3pb1RHqYCI3Y02riXgd2BVctwyrmXoccTDyAjMxO7QxR+bkPQml4pALxm0tNIT8+IAMCGpd4KAJC6pMgla0Fam+PwwOAHUPe0zhzivs3i4HbYrBlc1MOXVsoOPBW9Q0U5KFevi6uRG2hhcSMvPw9Th47A+q++gptDoKNLPAD0lIkBuPK5ZzHn9Slod+MtPG7Ddevw9cr3ZDKQM6gIi3zpInIg+jl8Pi1QxNerrt3GxfjmDXyC4TcBXspb2faWvqC5x9esMed0DDpV/mThSKUwc7p+Fhu5CkNc5ZuKH9X3is//mD2bX1oEfvuV02mk4keVAEAlQsWeKwBg7A9uxTdVqW6QDxUoiB9YqY6r1j/cAaByKCaeONSnB38Dkfz6Vn5E/e2/q0D8uKlqf/+7W32ox/Phcl7V062641FN0FXdLvWDUGx7q7t+9c724B+dqnq+qdpzqM+vuiArVfv+yvcCGNCPuPCbVeZkSQboog4lGp/0WlUk36voyDn4liqDQqI9JLvO/xYAjP/djGoqrnzy/qTOJFbpv97/UsxzEXBWSYXTVJcugaMtmXONdxUP65LFkCq3WAKApNRSObaiTawMJZvWUsJSkaS/A1Cl0OxQzU9RZ594sRHN2ykaEE2hI3ThpPemXhjtX9HfV+URjL/nTjw//PUemqp7xX6fWLlU4z2+f0TPTewv9VkcPAAUMOPfWQ6+n4nQQMoZJfKD+nHVoEFoeVc/PpFoCPD/tgOwkV84AN8jByAVAZEOQMobxjqZrrzIR2lBxw4dMWPGDNSuW5shDi0Ukm6eGqnID81L9NDtdKk8bUDIH4LVaWUYQd93OeVUfPfD93Ksm6+2ACi16tfHhBcm4KorLkGZIdKdmWdI5T2jLc2fqwd3u/pZkFBy9mezcPnll7PzKBAMgIqWuCwuLP5yMU7peqro5HQL4A9h1MhRnIdu8quviDhbMr0pp5zJ3Uht6HvTrXj7zddErkKrlaukP//cc7jjjtvEPiuASfmxQSHSfplP0DTG5E0DV+e1WxHw+tHv9tvxxttTqUdzAQe1qHlN5QY1wkFkeDJwY98bGdI63M7kkDYElHvJbWaF061KT0h8YQUoJFl9/v67H6J///4oPFDIyVOUe8o8zx7f7gQGgPUb1GE+xhARwFtT38We3bsxeOj90ZNU7xaq8Y6Bwqwp/NvvC8Bud8AwfPx7HAGA1jQ+6EXPCgfg73Y75zrMLAviyy+/RMuWLdDsiGbItQS4L2dTmLcMoVb9W+TkFr0pQCAsaKCERgJVLzaoaJcdSz56B0tffhmWHXlie+4c5pfzosOd8eTzuOTii7FdJuerGwpi+vTP8fMPv+I///kP/E0yUMbVbB2iCF25aJfDJhyAvzzxEj6a8gojvWM6nYbzp4zn3H3KAdiqIIjhI0agYO4HXJ6knGc8WtsBV536uGbCJHaebvLmch+jX1CqBJxTYuWQ3WxYOPee32VlZ2GeW1TlLrZQ1fgQ0g0vh4rPG/UkvvvoI7j9oiOrUi0GPLh5+Cg0ur0fg0S/lfKTW+BfvwaLFy1C1xtu4pygYaeXQ/TTvKIadpbfwf+22KlGhgUH7CEeB+VOMS9Ywx6keTzI/nUHnnjiCexf/R1O6dMHZ993v3Cswsb5Ku1Wg3M5O2WxHBov1F4qLkbfF9upqIkdpZRP0eFAfaOE+8EXox6FUbAfFl8s0DSNQHldU/62VnRoiJ1oABgv5qH9twaAh1bP/y970wDwcL6S1b2h1wDwr13NQ/3gdjgBQKGMfPBIIVMyrKLOJ/ImUKb8VZl/q9tfkzWjurpFgUDiFhzq65roxif2s/9RAJgqd2FVQkI1AKxkdCoHYOwqUZwc62CuCgAUD2QVH5ATN+LvHkmpR1Z0FqtK5taKgL1yl150hkt0/qnmNwVl/2mVVFtTtS95x6roANQAsKJaqQBgfG5Jt9uNDz/8EBf2upAhHrmJFHn7bcPvnDdu5XffYfMfv/ODN0GHdscfj/N7nMs5Ahs3ayQaQenG9u7Dxb0uwvJVKzhcVeS0VL8z4rn6o2mf47JLejJeUWY5xd6ob/y2Yx927tzJedooPJQq7lJBiaOOOgq1atVC+9ZHRat/APjw7Q8YIBH4E4A4FAsAA+RMC8Ce7sCuLTuRlp6G7Do5DAQtLqsAeUGIyrFBA54aaTzTKABoc3kYOI9+9HE88MB9fJ6UkcIc4luYV4iFC79g8Lpm7c8sR0ZGBhfmOP/88zm0kR10Uif1NpIg4OWXXY4Zc2ZGss9FX1SqkG0x713Z+wq88cbrSMvK4FBjUDVUuTI5/xYuXMjHX77yOy7+QC602rVqoWfPnujQoQOatWga7SwyJx+F6D497jkMGTyYdTOn+FErt2vbjgFgg0b1GA5zWC8BIwK/VAWeoKIvChU3rt+MdevXc95D0jQ7Oxtt27bFqaedFoGHtD07EiXEHTx4OMaNGwNYBNCiJRkA/I0qyTudyCg12BFmk1Vl91oN1jy9pBx7du/BTz/9zEVYKF8gAcPmLY9C06ZN0ejIRnA6nPA5LQgGQ0gzqJZHGE09VkyePBk/Pjmej08AkHpsFMyKxp45bgIuvvhi/CFzjdYLh5Cfn4/SonK0aN4CO5ylcDicsAZt7LijnHgVAeAUtrlWBQCGLSG+3Abc6H3jjTh96AguhnEgi0KhCb4ZXJRn7eyvsebnNfDt2YuA1wtbzSzUqVMbR3bvxIC0TssjuFpxesDLgO2T+0Zh3fz5cMsCPMkAoGGnqr8h1CvZzzrt9QinoSvLwv2sfFcRn/+etVuQv38/0jJdnA+zefvjkJWVhTIHAT0rfCUhvm7HFoawdOlSTJv2CR566CEUND4CAcNAmiuNdfKWy2Ix69YyrCeIWCO7BlodcywaNmwEe50clJWWIugQTvD6RjGHen/12JP44qOPYAkph3DiXxKuM1PJ3Yv+SiugFdAKaAW0AlqBw1CBVA+QyX/cIxarKp1V/HGqetNw8O2rUrP+xZWq7mn6FxupD33YKBALtpIXgYsHhgr0iREXP54OV5+8CuWt6ihJNZ8kz4WXaoY5bDrA39KQMASQ+V91AFZaHAZAE+kA5ByAQQMWQ+T4Yj99gpcfnTp2wqLFi+GhKqq0SPfW/NnzMGDAAPy29ffIdaR8b5EqwU43uwGvvuYaXHHF5Tjr7LNQXubFWWeeieUrl7Pbib4vKy/jPHEWqwNPPDEagx8YhBBV56VKuBSyaqeywMD2P7bi/Q8+4DyCf/75JwqLD8BpdXA+PQI9XKAiHML5PXvhiiuuYLBWq04OPnj/Y/Tpcw1cThc7loJhA047OQC/xGldOlck8DRAZfXfbb9tw7vvvYv16zdweCK5CBs2bMhrOTWBAAAgAElEQVSgiPILLvl6CZ/7tVddi7femspOR7Uox+O7776Lxx97HL9viepk7vhUGZcA3JChQ3HJJb34XCkclVxoDqcD27Zu52IK6zasqzBeVNgxFWYhaNKseTOumOzyuCK59ZZ9tYxDgqkwQgFVl41bSHvK1TZ4yBAOtUxLp7hq8LWiax7wB3Btn2vx8aciHNlcEIb+3e44CQAbNhCAWIbYBg0Riqkm6HW/rMPLk1/G22+/Daqi7PWLIh60UF+gwjJjxoxBm2Pb8GeiQrMNVpsFmzZuxplnn4Odf27nsc3byAkyYEmDxW7Hec8/yQ7AnWEnF4YIBEUuuJAlwNftiKIgdu3aia2vv8kwtqzsAHwBUejCvLS75AJcffXVwAkncZ/a5XILJ6DEQh/e2BfbvlsJi88vHezKmCTadcpzk9kBuMfwi1yCDj+CBuUZtDIQbVJUgOKiInw/cyE2b9qMUG4hO/Jq5eRw39q+9Q+s+fZbDjVu2+kU9Jg8iatGe8NifB5RamD48BEomvMeOwAJzFJ3DR5/HB4bMwYFbU4QYc02cuZZ4Vm4EmPHjoP39x8QIqrKiTPFlVT/E5Ds2KEzF2ipef4pIOg/7ekJWPDRR3DKYiAKm4Xhwk0jR6Hhrf1FSLaV8iiG4HeJyttZhX6kpacjZ8tefPHFQnz/7rvYuzcX5d794rDWTE6xkdWiMa699lrU7duHtSksc/KfTr+4Jltzt6NNm9YoCpby+D661M5FYta88ix+/PFHFBcXw1dG+UutsDqcCAX8aN+pM84aOhgtWjTHJk8W54J0GXZ2Wpav+w5PDhoEbNxc4ZqbP9AAsFJ59JdaAa2AVkAroBU4PBVI9firAeDfdd2qijb+ruPr/f53KaABYGXXKxUA/O+61v9cazUArFzreAAIo1iggIT5MsGQb/wL4xlKEYyhZc+fu3BOjx74Zf2vDIQITJAzkHN9BQUqUJ8TEHQ73QyXrr/hetx///1Y9f2qSCOzMrJQVFKErt3O4uIDNbJk0QoaAMRWbMA3S5fhvvvuw/c/rubtuPiB3cFOJXIdEYAwQpS9MIrFT+/SDUOHDIVhBHDVVVfB66fQP0EvKwOAQX8QNrcNC+YsxMgRI/D9T6sT5g1z2dzwBX2okV6DYeAJ7Y+Ht8QHd7oLoRDlkyvDkMFDMOmlSUlK9igAQ2cUgtPuxugnnsD95CKkT0x6vzTxJdw14C6kp1H4aGlMETQ64yefeBJDhg2JwFm1PYVt33P33dixcwc8bg+HSKpF5YBTwJauA+Vue3z0aIaA5uOv/3U9TjrpJIZ2VQWAZoC3ZPES3HzLLdiy9Q+GfdRX6PhUHbhGZg12ihGMa3tsWyz6YhHq1q3LECsCEENA35tvxdSpr0VciBTwT0tlAJD2EUIAbo8bRd/8iJdeehlYStWFRdmZhPngnDbYmjTBLRMmonWb1tgigaOHi5AAlnnz8NQjj8CSu1eGRQtFVRG0eAAIm6i2S2OEQlnLv1+BV16ZDP+S77jIBvyqo9Of5CKkhJw2BoDHduyE86ZMZueiNyRyPDYtCcQAQAoBpq3Sup+BcWPHYUOthtwep9Vg59uS/zyMH2bOBMIH5KVXAFD802pxIBQmhOhDZkYDpHU/kR2M62ctxLIZM+AMiVDnZAAwbBEhvAoA1i4Ddu/Zg4+HPYa8n34Cyihk2gbYDcEbjQwgTHsLAnXqosvoh7hvubOP4LFM1ZBpKQuVMYj00XYAtn22CB9PmgT8/jMQMuBwp7GDlOy2DjeBatHOnHPPwX0D70NRi1ZcKdzqs7CzMCt/G4fH//nBR5ExkOgvGgBWKo/+UiugFdAKaAW0AloBrYBWQCugFdAKHD4KaABY+bVo6jPlACQHYFAAQJUDMN5BOPnlybj19ltjwn+/+nIpzu1xLryGL1K0RqG3ysA1QSZPmge5e3NjGpmZnolpn09jlyAxOp/XB5fbxcBg7px5uOOOfti+Y3sEPpkhlAKNaocEtMjVRpCJAAKF165cuZLhld3mYEDptDulA/DUqANQJRG0AitXrMQZp5+BoIQ+6k8BTITLUbXh1ptvxZTXKGRTLOSYI+cewZjBQwZHnI5UYCJZjlIK1aSF8vIRTOx8aufI/gjEUZgqudvIxUcLuQPVvigH31dLl7Kbkpx/7LyzW/H9qtW47LLeyN2Ty6HLBHgVnFU7p3Ph/GtWK4fBUjj1o488gmEjhlXoRAPuGoCJL02scA0SOgApJNUQDr61a3/GpZf2Zvhn1o/+TtdDVPcFXytyg957z0A888wzovK8Vb7OtQBvvPEWbr75xooAEGl8rc95QTgA9xhZ/O8SWwkDpRa2ILZu3YpP+g/GjvXrgXAJV3oOUzXfBJlOCZSWeUtga9sejz76KMransBtKZfwu1X+HgZJG99/n6u3WKRDTuX2Pf2Zibj4kouxh0KgCR5Sbr1wGDXgY+fqgjvvwZZN60BVy6kPRYrOWWzsToXFwRWAqWO27dAZ5055QwLAEAPvpqUHuAhI4exp7OWjMGTyItY+vydXW/4luwG3Nw0+htDPn9od4cI9oMB1GpuVZcCzO9wwqDiWwwGPQVWzS+FkTBqO5ACEcgDedic7amHxC8BpFYiw5fYC1u3PxQthSc+B01vA/dWwS+d+yMoOQHuY8loGYTulK+feDLc5kQF12Cb6g8dhZadodmkRduzYgZf73QsjLw8IC+eow23jEG3uP/zSgdymFsCdhi6X9sa5j47hEOsyi5Vdwg2cQXz22WdYMpDC9GXVvwTpXDQAPHx+y3VLtAJaAa2AVkAroBXQCmgFtAJaAa1ApQpoAFh5B6kuAHzjjTdxw43XC0cYlwsGFsyZj4suugi+oMiDFgFKsMCQOdo4rJdCsSkhniyWoIATgRdygtFCcO3Ky6/kUFsOHw0T4BIQa+3Pv/Bxtm7bApfDxeursM148KfaoAokKbijoB+5EClkkY6XEACSITkM7N+/H7feeisDSfNiPp5yzZF7jQoMnHjyiTHrbtywEeeddz62b9/GYI3arPRgLeJyxNL+SA9q2wXnX8A5FzMyySkVzXEw9qmxGDJ0CK9H/5N7jpYnHn8iCuwkeKOQ00t7X4q58+byOqrtBOTUosCbWS9qY2ZGJmbPmYPTusgCKXKDr5d9jauuuhq7d+9icEbr0nKcDAGu36BeBD5SFyDoSMe7/vrr8d777/L18wdEWKzSj64NhW2rfkB/NjuiOb5etgyNmsjcker4X6/g0O49e/7k84k4ACsBgLRpI6McY596Cvteew9wugE/OeEs8LicMY7IiC4EpSx2BB1unHjZ5bjgkdF8HmVWgbZP8BZxuPVrd9+DMEFOC1XUBSoDgBSCai3Ow8QXJ6LgldcZsCEQYE1CgQCH8VKJFbGIzJe2jEy0bn00znv1zUoBoExRiQYXXoTHHntMAkArHP4i7Nq9C++cexHgLUU6fNydymJ6qvoHgUqbAI8E3kNhWEX3ggMCNhNkFIsMATYBQNHJxAYbX3oH08mpR8VWCJQHi0TuTZsJANJ+w6KYn5GRjStGjUS7q29GaWkJrA5RlCTkK4PHkwbP/n0cGn5g+nzA5QLKC0UzLFS+WPRBrvrsJbRpATzpsNVvgJumvIlGjRqhlF4G2G2oY/UxQH/3iiu5XcJlybbKGEU0AEzYQfSHWgGtgFZAK6AV0ApoBbQCWgGtgFbg8FNAA8DKr0l1ASDlr2NHmKk2z+qVq9Cxc6eYKt7qqOQWMlffJuBjBl5mAKSg19Q332LISMegh38KNSYn3c033Yz3P3ifwZg5pJiOpQCUylsYAVmUC9BcXTzuAZ/gUwwANFekDQOffPwJ+t50E7ze8khYNDnnOGjUKhxz/D/CDOs++/QzkXMvKgDn8xs77inh8KLQaOlyM18Z1d74vIvUvjdefwN9b+obAwB/2/QbOyTJCamgZp1adbB69Wo0adokJhkqhdESOCXXIS1mPVQbzLqZv6e/33P3PRz2HTklmZOQXJ9Lli5JCQBV+PD8ufMZAObvz49oZnZvKgegGRTT36e+ORXX3XBdTEfevXsfevQ4B7/8soY/FzW/LQha0hnQKQfgLksOQ8VAsIirw9ZYthwjhw1Dxq6tDKuLuBhM8kyx6fI7kdEOGDhtOlof3RrrZbGXTCOAAwcO4P3rb0Tu5s2wBot4vZB0CPYYPYUdgL9ZBOx0eIuRTjn8vv4GTwy6H8683by+AGoE3sgRR4NLtUmSaIRxbPsOKQEgbUl+wazuZ3H13D/qNRfVdkPFrPtbV/ZBMHcPUCbamXgRIdFC1ygkFn2HkH7U1xuCE7cOH4Xad9zJQN0V9HO4drY/zKG/n9/YB7t37ZL1xKl2tLmuuDg6IbcMGZBfgnR0v6g3uo8ezS8Y9rvt7HTMMso5dHfH61MxaexYwFsEp8UFv6y+zJqRdjS+mcAqVx8VKbLi/OcmcE7D3a403m8NRwCbNm/GtMt7o+RAgQSechuTKBoAVtJN9FdaAa2AVkAroBXQCmgFtAJaAa2AVuBwUkADwMqvRnUBIBWAeOudt6IwKgwU5u9Hn2uvxdwF8yQ0EG4/WlQIscopSDCG/q7+JBimABphh/bt2+Pzzz9Hw0YNOcyYIYTDjuXfLOeQzuLS4gjs4/1Lx5iCjPEALd5dlwiwxQNAClelwhFEJvrf2R+TXp7E7VAuRXIxckEHCTMJOBEUHDf2adz/wKAYwffl7sP5F5yPNWt+rhByW9Vx0vfGm/Dqq69yDjzKJ0hAtKiwCJdccgm+XPqlhCgWLnQye/bsCpWQrr/2erzz3juR9ZIVDErWHnLhffnlYi4qQlCW8/HZrXjkoUfwyKOPVA4AqfAHOc3KytlJ+eGHH/C/k10XlR/P7ESMcTXKRu7dtx89evTAmp9EHshkAHCLX1SLdbj8DAZXP/I4vnjrLaQHyzh3ZLGpWnyi848HgKcOHcFVpH/LyOKQ1ywjwGDqq2EjsODDD2ENUyGK5ACwhlWEtK54cRLmTpoEp1+gRWmwkziMAFtFAHjMye1x/mtTK3UA0qijzI6Ozqdi7Nix2NboKAZedks5V89dM3oMFr85lSssB7kICF8Mid+iCqhgZAKAqr8wYI1k/xPrxgNAe8DL17ahw4OZM2fhq4H95fYE/ih82IwPo8cjAEgLAcATunRDr/HjOYxdAcDMQBnnhlzwwFD8sHgxXOEQfEHyLypASgNUhM5HACD/ncaxBWc88RR6XdgLue50ERJtKUdu7h580KsXCvP3CgCYYNEAMKEs+kOtgFZAK6AV0ApoBbQCWgGtgFZAK3D4KaABYOXXpLoAsH37Dpg9axZq160ds+Nf1/yCe+69B4uXfgk7easkAOTHflOIq4Jm8X8qyHBej/NEqCqRDLIzydoYBJsefvThiPNPHfzvAIAq52Devjx07tw5UrFXuQwVpBKsQbihqP2ffToNl/a+JEaXBfMWcPgt5bM7mIWgS53adfDjTz8yFDUX4xg+dDiefOrJCKAZPmw4Rj8xOuYwlVUNrk57Zs6YiQsvvJA3USHZFAZ8xhlnpAaAFiBvbx66deuGdesTVC+Oc4Wa20W6Uh7A58c/F6lkTN8XHihh4Lli+de8ejIAuD4kAGBd+FBSUoo5t9+GDau+Y0wm6wenkEFYXQmD0WLp1AVjx43F7sbNRbELzk1oRemb7+GVJ56A009FLgC/5Hc9xkzmIhqbrZR30YKsYDkD1CVDh+PrGRRWLq20KvJUmuucEgBSUL2g7WEce1J7nPfGVGSkZ6AMAkI3KymOyQFIe6O1g23b4IGRo+A6rSf8gQD8lmKkeTxwrv0Br732GnZM+5REA0pVsks+uygIjAAx6aqzinZaDQENHVI1X5wD0CZD0RuW+zFs2DCUz/tYNb+CzuZg23Dk/F3IbNwEd7z3EWrVqok9NicX76gRKsPGTZvw7nXXIUyOPU8IKFdOSemetJkgnppzpLzH3jcYN998M/a4MtlR6An5UFpaivd7nYudf26TOQNFPkLzogFgdWYJva5WQCugFdAKaAW0AloBrYBWQCugFfgXFdAAsHLxqwsACTp8/PEnUdBlhAG7eHrft3svXn/jdcyfPx/ffvMtAxIjLF1GpmaoHHf0kTmElv79yMOPMNDg/H/y+X5//n70vrQ3li5bGuP+U9vHPrDH5vCqtgPQtLNf1/6KDh07oJzziUXDjM3HU+7Fpk2aYtas2TiuXdsYwZ8a8xS79+rVryf0MMjxGKrggKvsKlGI6VtT34oWA5G845OPPsE1ffpEnIUvjJ+Au+8ZELOrH1f/yGB27969DI6qu1CbyYlFrrc7+9/Jm6vCIhvWb8AxxxyTMgSYtvli4Recs4/OhZZETk2z00y1kz574P4HGLqp/kDfHSgqZQC4/NtlvGoyAPiHI4edenXhx86dO/H25ZfBt2+v9MkR8krs/IrqFAsAjRM6YMiwYbB07sJFRfwWsFs09OE0PEMAMH8Lb5oMANYIeVFaVoZXL78CBb9TIRRZTzcpAKT2CaxXFQBIo42QYSAzHaffcgvOHDIGRiCAwvJcLqxydEkB5zpcPusTrFixEtsXruDvKyyRKuASADosnCPPKl25lQFAm80Gx45deHTQIOCHrwQAjFtUzWv1lRkAIj0d906fg4YNG2C31cGAtabFx8V7ZlIofMBPJFLwyqDcU1xof+RwvOMwmvW7G3cPGIBcTxbPIU6jjIvpfH7FJdi69Xcxvq0Unq9yG4g9aABY3RlDr68V0ApoBbQCWgGtgFZAK6AV0ApoBf4lBTQArFz46gJAgnddT++KufPmwZPmBggAUr4zE3crLijiXHRUwXbO/LkgUEShu/yQLavmKjedap0Cae++8y76XNsnJscggbjTTjsNB4oP/O0AkOAWV5y1WUC5884+5+yIgOY2xxcX6dihExYvXoT0jPQYwQv2yyIFf7H/U5uoKjBVTaYQagrBpbDoC3v1wv6CfN77++99gKuvuSrmSIUFArgdqiU7u0ak2uq+ffvQuVNn7Ni5Q8ASWNCu3fGYN28eIkVAqDCDFZjwwou45967Y/JB8jYm95/KPRifgzAZAKSQ8JUrvuFjJwOAuZZsLjaSZTPw/ervMbPPNUCIAm4p9x8tVQOADkmx/LXqY8CjjyGr58UC4gZF0QnHqhUYNWQonL+v5b36LQJtdRv3CjsAt1Dou5WciF5s3rwJb152JcVFc81e8xJlZSoEWAFACwPAc9+YivSMDJTL/TUvjjoAydBHQfOcV9FiR6169dB7whScdNJJ2BEo5yq4QUcGhyxnWdycE3DHpo1Yv24d1ixaAOzbB2zdKIphGOUM3kIhH2wWB2xhK4PesASWSjVyAN40chTq396PQaIlSOHzDgS//BJPjR4N/LFBugrjwJpqpzx5CsemxaBiHFlZGPT5XNSrVx+F7nT4/X7UDwY4fHzVI6MkEFW6KZ1iwX9UU1FEpVm/OxkA7vFkw2K1whXwoqi4CNMvv0gDwEM1Oej9aAW0AloBrYBWQCugFdAKaAW0AlqBf1MBDQArV786AFBBOtrjrTffismvvMKgjJZwQIAz5Qakz4K+AILhML5a9hUWLFiA6dOn47fffuO8fQQpnA4nFw5QC31OTjEqbsGhrlYBFsnF1rVr1wr5//i4FUL2/poD0FzdeOGChehxbg9uXmVVhgmLJAOAh7zvh4nPiDyAK1esRI9zeqCopAhUgZj07dq96yE/ZIUdyqq+ZaVlOKdHD3y3amVEo2QAcPzz4zHwvoEVAKB534mKkyRzAFIIMAHA71Z+y7tIBgD3oAZXIM60BrBi5QrMva6PPGT1QoAjANDqxvWPP4am1/ZloGalMhk2K1yrv+PiIs5NoihJMgBYz+LDpk0bBQD0emEJeWPkPZQAkHbsuehK3HvvPah9bGvsLyiAN+zkcZoedrBz0eb38jj07dqBHTt2YM+S+fjppzXYueZ7HlsWytoXDHIxkOoAQN8XC/HMY48DO8hdR2f11wHg22+/hTVjHo1cP/EXDQD//gGvj6AV0ApoBbQCWgGtgFZAK6AV0ApoBf4LFNAAsPKLVB0AqPZEAIEq8V7e+3JMnPAi6jasF1OhNuERQ0BeXh7eeecdvPHmG/h57c8xlXRpGwIOFOZHYbe8yFBXyjV39llnc+60+PDZQw0AzW2fM3sOel7YMwKt4sNWVZsJjLQ/uT0WL1qMzBqZ/9io+OH7H3DqqafCF/ChQf2GmDt3Do4/4fh/5viS51zQ8wKRszGZA9AuAM3T457BA4PvP2QAsKCwGFSFeNWq5bz/ZABwZyiNv0+zePn6LLtDhDED3mo5AJ3SAeiDFb1HPoTj+t3FzrSgYYHD6UTGT6sxYsRIONZ9z3tX/rQuz07kKsB/GiIvZm1bABs2bMDbl/UGfD5Y2I1YcQlHwFY0BPi4k9rjnDenIj09A6UWAdyPLCqN5ABUDkCxN6f4w+JBk/btcfm9A3Bs27bIy0nn4h+lQRtX2D4Q9nNosDskrlPNkA+FBw5g7fKvMWv2bIQWLRH7oYIhhheuSLtEaL/P4sL1I0eh6a39ONTaCIfgsDtQNudzTHjkEVj25kZyVMaepXgJoACejRMSAoYlyA7A+6bPR/369VFgc/G8UM/nxaRJL+G3l1Q1ahGWnxoAUrAyOQD7CQdgWhbr5goE2AE44/KLsEWGANss9khRIdVWHQKcsHvqD7UCWgGtgFZAK6AV0ApoBbQCWgGtwOGngAaAlV+T6gJABdxsNsqXFcTRLY/CgAF3o3fvS1G/ccPowaTpJxgO8XoOp8oaBuzetRtDBg/B2+++DbvNwd/TQznl31q6dClOP+P0mEYvXvQlu72omilBCzME/DsB4KyZszh8M9miwlfJuXjySSczYMrKzvrHBsFPP/zERUoIANbMqYU5c2ajU+dO/9jxiYmd2f1MrkRMlZQJCrdte1xsCLAEgJQLcejwoZUCwEQNT+YArCoA/DPogdVmhTtYhgULF2DF3feKxG6hMvpDVImVS+LqyIJ0RgCgKxNXDh2Ctv36o7y8DD5viMOyM9f8iJGjRsK2lgqMHEYA0JYuClu0OhLtu3VDu8t6oW7dusis05hDo4stQR5/7iCFvduQ4RWh+rU8Tmzfvh1r3vkAs2bMAHZvBxxpHDorlsQAkGr80txQPOMTTHr4YVgK9scAQFWtmxyBYvyoQGwJAKnYSGYmA8AGDRog30I5AG2oXVaC558fjx2vvyyLlYiiOiqHY4I0g7KdGgD+cxOCPpJWQCugFdAKaAW0AloBrYBWQCugFfgXFdAAsHLxqwoAVeVbFQbMecZM2f2bNzkCF110Ebp0OZ3Ddes0qCsObApZNbektKQUzz33HEY9SDm9oiG2c+fMRY/zRNitcgBSCDA53YygKKDBX6nqu4c4BFgdk44xc/pMXHJpbFXfeDWpHRRC2fa4tlz8pFbtWjGrzPh8BjZt3sz5+whEVXdRrkM6TigY4nBWygFI+dZKSkswbuw4+A0/smtk49NPP8OZZ3WPOQS5BClfY1ZWFgoLC9jtdSiXyS9Pxp9//skQ0ma1VQSAMgfgmNFjMHzk8H8cAO4w3JyjLw1erFixAnP63gQYBixh5SCL5gCMwimTQhYJAGW/83pq4LqRI9D6lttRUlICvy/MADBn3Vrc/5//wLXxJ97433cAqnOI63O166Bt+/Zo0bEjOnTsiHDdOsjJzkaZ1YHysnKUpWVxkZCwRzgb6/q9mDFjBr4Z+yJQVARXSYEcmiJ03x/nANQA8FCOLr0vrYBWQCugFdAKaAW0AloBrYBWQCugFaiyAhoAVi5VVQGg2osCb1EwRY/8scvxxx6H1m3a4Korr8Rpp5+OuvUlDKTVZGVf+itBwOuuuw4zZ85k9xgBpHfffQ9XXX2l2KEMAd60cTM6dujARUBoHbPr75A7AKl9srBoZQ5AcxEQt9ONY9sey3kOa9aqGSPG3QPuxosTX6xyf63uiuaiKhRefQ0VuTAtr77yKm7rd1t1d1vl9T1uD4fCknuTikbEOwBVQZV/CwAqB6AzUIK1a9di+pVXydKu5RUcgAlPOh4A1m2M/g+OQp1LLoPX6+WCtGlpHuDbZXhs2DC4tlHRi+QAsKbVj40bNuAdFQIcTlCBl7t+fBGQMKoXAqzOJg4AetIAfwDwuGE7+mi4jmiKTh074agTT8YRTZuixJ0Jr7ccfkcIdpsNdQJeFOwvwI+vv4/Fb06Fy18qh+Y/CwDrlNMLg+e1A7DKI1OvqBXQCmgFtAJaAa2AVkAroBXQCmgF/scU0ACw8gvexB/E8uXL8f6ddwBBA9aQrNYrAUQoWXFNtVvpwLPKjGqEAxUSdFhsqFO/PkO+Pn2uic1PZ8rvd8UVV2BP7h7eIwGzFya8ENNoAoV9rumDGbNmxFQBjod/tFGyPH3JvqPwXQpfXfzllzity6mi+AjFhlqBqgJA2jfl4Js9axZOPPnEmLaPfWoshgwdwqHOwSDVaK3eYj4fsxuQ85i5XPD7AzCCAsYQZKMwW/NCDsBeF12EXbt38nmSW/BQLwQhVdviASAdiyoWj378CYwcNeIfdwBSDkCCk+5QGfLz8/HhZdegYG8uLCgV1Z7DApCFJOhT2lhNVJv6s1P27/DxnfDII4/iwHFt2ZEZDAHpaWnY8u6beGvMGDiL9vEuFNY7nXIAXhzNAVjL6o/NARhZM/aqVBUANi8u5xyARbM+5Sx6VJaEFzoBGpvS4GiXXc8lubofVhhM4+2w250w0rPRpt1x6HDdrTj1tFNR7LagtKwMBVk2Dumts+53DBsyBM6ffhB6yXYb/5ADUAPAQz1q9f60AloBrYBWQCugFdAKaAW0AloBrcD/MwUIAIolgKsGDULLu/rxv4Ih+blFPhmHxBO/CnVVMkQfxP87hUkF8GIAoBGANVwi+MFBAkAKMS31lsFldzHwComzVIwAACAASURBVIRFrrBmRzTH00+Pw2WXXyaElACQ/nrWmWdh8ZeL+ePuXbtj7ty5cHkIVUSXJ594EsNGDGMAaA5Hjr8q8QDQDAkTwcFDBQCpHR+8/6FwLyp4ZAEoBJhceeXlKuQ0MaRM1LvMVZcTfU9QMc3jQVl5OUPAh0Y9hIcffTi6ahjYm7sX5513Hn5c8+Pf1oHpmqjluOPaxeQApM//bQBIRS8y7QEEjSBmXH8zfv7hByBUBHJuGn4x/qsKANO7nI3HH3scvzdoIHNSWhgA/vjic5jx/HNw+sX4+TsAYLuTO+DsN96MKQJyMABQtM8GA0GEIHNzOtIAIwjUaYTT+t6ES26/gYt65HpCDABPKvZjypQpWP7cM0KvfxgA1vWW4/nxz2PblEk6B+DfNpL1jrUCWgGtgFZAK6AV0ApoBbQCWgGtwH+xAmFZXZLi/a4eNAhH3nk7n83/CgBEnLMp/lLWDQoH4Ce33QEYAVggiyNEVowNIbTb7Owii0CfuBx85v2TK5BcRhS2SyG+jRs2xnervkODhg1iAOCDox7CY48/yg61li1b4tPPPkXrNq1RVlqOtHQBan9e8zMuueRS7Nixg8Ei5R9MlLMtEQBUxTrM35F7rtwroNyhcADSfoYOHooxT42JyXu4d89edO/eHes2rIuBl1UZUgoAHt3qaDQ7ohmHnGZkZiJoGFzB9Pfff0fu3tyIvt3O6MZ5CJ1uWQFWhlvfcN0NXHAlPm9jVdpA1zk7OwftjjuOHYe0UI44Wii34e7du2Jcl4cbANxuTef21rVSIdsgfn3nTXw6eTI8+UUIcSEL4Yj02WRZYymKS3BrDgcPhslZJ+oMdxs7jnNdbrU4uSBNjZCXQ2XnDRqMFXPmwB4SxSkMab3r9syEhA7AqRQC7CcdE4cAR6vb0vgjohxEu5M7VQCAjUp9GD5iBLzTP+IjklcxBD+sVhdCIdp3tMgJtcsuj2dnpy7gFzUyQA5BcRQrbO4M3PjG6zjppJPwh83K51cr5MWSJUuw6JYBfH7pEH2gwOLA9aNGoekt/RAwAqyJzW4qArJfFAFRYzUZoI9UAabroIqA1G+AvRY7VxWu6yvHCy+8gC0vTZAAUBQjUUVAkvXlsFSFqwDfPQB7PLIKsBFAUVERZlzWG1u2/c6b6yrAVZkR9DpaAa2AVkAroBXQCmgFtAJaAa2AVuAwVUADwFiwEX+Z4gGg1SIARnSJBYDkmIsFb4lBHG1PD/7KDEcQkIpXzJ07B2efc3YMJKNCEnfceUckRHXK5Cm49fZbRb5AWmQThg0ZhifHPik+kk7A+PNJ5vKjNnOlYdl+ahk56Mg5dzAAUB3XvD9yMs6ZPYcBXMAf4OITBJAeuP8BPP3M0wcFAKnAyMSJE3HLbbfACBiwO+ys3caNG7ky8rbt2/h6UP69xo0bM6Rp1rwZNy9ohNh9N+2zz3HttX04Vx+B2OospPOdd9yJ555/LlLJmcKkabnwwp7s9jNrfrgDwPRN6zFy5AgEfvkRHqQhBAGBEwFA1XepG9oc6Vw999r33kfNmjkCJFktqG0NcrXcN6+7EeU7d8IeFDny/i0AaLOlwR/0w2ZzcMGcEI+haDyzGQDSpz4TABTtJnhsoOvjY9D70t7Y5nIcNgBwwosT8MdESg9AeQk0AKzOONbragW0AloBrYBWQCugFdAKaAW0AlqB//cKCAAo4k0pBPioAXciHKLcXf8bIcCpHIC1Q8IB+NktlAPQD1gFEInmQBP0LabwRlzZD5UmMN6RVykADIHdQlabBZNenIT+d/ePgMUzTj8Dc+bOZfcf5+SziSPs2Z2LXr0uxLp162JCas2dOBEANLv91LoE/ej4hxIA0j5XrlyJE046AX6vP+LE27B+A7qe0RV78/bGwFPlTKxsEPY4pwfee/89Li6igB6t//yzz+O+QfdF3H/KZfniCy+if//+UQMZgOIDxaA8i/MXzq/2eK+ZU4uhbcdOHWO2Xf7NcvS+rDdyc3MPawC413AjYBiwcYRrEC1h4OOPP8ai4SMAezrchgR2cU5Zu2Rm5A/MtDpwINuNXnfdheP6ktPNQJ4nncdEe5+okrtgxEMih2ZQjJ+QdAB2fzrqAKTckqoIyJuX9UY4UD0H4PHtO+Os19+ICQFuUObD8OEj4JcOwCBssFudMKzCWegMOxHgHJEKAhqMz0LR4sf8lRrDYQrnDobQ/fHHcMkll2BzeiYDwCY+P8PlmbffJfcrHID+FA5A7M/n9ZI7AAXlt8lQZKOCA9DKIJ1CgGMBoHBuagdgtYe03kAroBXQCmgFtAJaAa2AVkAroBXQCvz/VEADwModgNUBgAT0Wh3Viiu9LlywAMWlomBIMgAoQEg4cQiwqgYcBoYMGYqx454SYEEWqqDceb0u7iUgg9cPO7npOBR4DRcV+XX9rzEdNhlgIMhGzkMCfe2Oa8f/U9XhktKSyOd/xQFozhlJbsB77r4H458fHwPgqKGUN27Ug6MqBYDKL2kGqbNmzcIFPS+IOVcqitLzgp74atlXEVcjAUAqdnHqqadi5sxZyMnJFhdG5lpc+uVSXHb55cjfnxcDZKIezcTjf9zYp3H//YN4XwRjjUCAweag+wbh2eef5fM5nB2AZgAYDIXQxFeKAwcOYN6DY/DNF/PhjuSyE+OE6r9QVLsCgCoA98jrrmSwurN+M5Ebz+mG0+lAgz/+wNNPP43SmXMAqxV2oxSUTvTfA4B0FnbUaNYYxxxzDDZ+uxqFhQUmP67IeRimOjcSAlJ7LbJmCPeX9DTc+uqrOP6EE7DRnXbIAGDiAj1VA4D1fF4uDhR1AGoA+P/zF1uflVZAK6AV0ApoBbQCWgGtgFZAK6AVOEgF4gFgq7vvYueOYbiEq00WAaEHYH4wDodjgMZ/exGQQ+EANBej6HJaF8yeNRtff/M1Xn31VXy5aDEKiw+wdqoSMOtoCv9Vl46cfnf2v1P8UwJAgns9evTA0mVLGf4pV97JJ52MeXPnoXbd2pF1Fcz647c/MHzEcHw+7XP42EUV6zBSzjoCcrRk18jG5ZddjgcffBCrvl+Fq666msMjFRj8qwDQ3DUpTJTaTS5APk3pYCwpLsHIkaMwZcorKCsXYdaV5eQj590zzzyNvjf1jexD7euVyVNw94ABrFUoFIyENQvYacGEFybgzjulzgQBJaGlqsZ33XkXduzcAZfDBSNosAai35MrNhoenJ6WgZtvvgnPPvssrFZbxIVJ6/669leceeaZyMvPqzBeDrcQ4N0GhcKGAYeN/wx4i5CRngHnvnxMeOEF7Pt0Oue+BJ27zSroHxExImRUwCYzA20v7IXuQ+9EjRrZKPEHYbfbYPGHkZ2dja2vTsaUseNgKSqCw2ZBQBYTsoQFXev6NzsAm5YIB2DpTJEDkHL4Wcn1fFIrjBkzBvuKyzHt88/x+1ffAbt3i/MKhiIOXzvnQaRMiGIcoW4DdOh5Ac4dOhIETP1pTs6h2DbfixdfnIBf3n1TjnWxfqgaDkANAM0zhf67VkAroBXQCmgFtAJaAa2AVkAroBXQChxSBTQA/OsOQDMAPKXTKVj29decW45y0n29dBkWLFiAL75YiDVrfmZXVIlXAC6n1UHJ+rigx6BB9+Paa6/l7QQ5ELn9Vq5YiYt6XYT9BQUMoVSoMRUbuXfgvRg7dqwAWHJ9FQZL4JBCLylUmApf5O3bFylOQqCBCgcc2/ZYUAhtzwsvxGldTuXDfvbpZwwACZzRegS9DiUAJPB5w/U34I033oyBZnRsgoAELce/MB4//vhj0nx8lEvw4YcfRpcuXYSDz5SGceuWreje/Uxs3bZFgJi4XIh0/CObH8m5+Vq2ahkTiszXa9nXeHnyy5g1azbKy8sYHpoXyot4/PHtOO8fhQ1nZWWJ45scm9dfdz3eee+dyPHN2x+OAJDaF7aL6tE2WfSjvhFGWWkpds6cg2+//RY/Lf8GYSpuQpVwwyFY6zbgnH9nXHUFup/ZHbsa1+AcimGHeHFgMyzYt28f3u17A7xbtwJ+P5yHIQCs06Q5SkpKsG/jdqz8biW2fbOCi8dYS8o4NJhqARvkgkzzoEZODk7tcz0uvLAX9jY+gs+31GEFVfZO//5XPPTAYGCzcN5aJTDUAPCQ/lzpnWkFtAJaAa2AVkAroBXQCmgFtAJaAa3AwSpQdQAonVChMCf3V0skfb7MEaacgorKxH8f3VDsLyR3ZYusKIBLvLMwZBWfW0OxRTfiHXyWsGxnMkGSVP0NmSmSadu6oUDKHIDxAHDhFwuRnpEe04KCffnYk5uLzZs2o6BgP4qLi+F0OtG85ZFo27atqPwrThx+n8iPR0CKCg3MnD0zEibMGkioRYDumaefwcD/DBTbKgil/pQt2L1rNzZv3oxwKAx/wI+cnJpwOOxo1LCRcBCaCmKYASDvMhxiN9wXi75Al9O7CLcdxYFaAXLMXXzxxZV2PXNuRLUiwUcCeMNGDEu4bX5ePn5Z+wt+/fVX/PnnnxySWqt2bRx55JFo06Y1V19VxT4i8dUAKPSXwp8/n/55JFQ6Ud5FOuiVl1+J115/DRmZGRXaQAVKNmzYiLVrf2Zom5+XxzkGRXh3W67ErHSL3/ipMU9h5KhRDFDj3bK0LgFAyhlI15thrdXKWo5+/AmMHDUiYeXmygQmoElFVMaOGxu9/gAKD5Qw3F21ajlvLmr0WhC0pLNj8ZwXnuQiKX9YHAx6s3xWBI0gQh4xzkI10kR14JANJaWlKN25C7t3iYrGFErtblAb9erXg79GGq+fEbajtKwU6f4Q0tPTkbOriN2Rv0+fyudHqesoVWVAjnOLzGnX9enxkSrAB58DkFpggHIAnvna68jIyESphRysFjQvLsfw4cNRNOtTKSP5/+wwOrfAg2PGoLBFB/7cHQpyLj1Lfj527tyJ4r37uO9ZAwEuIJPTtA4aNGiA5s1P5BDnfGc2j9/0YBHPh7+MGY+PX3keTukYtMnQ6XKLA9eNHIFmt9/FwFBVAS6Z+SkmPvQQzDkAq+QApOmNqgDPnIkG9Rtgn5WKkNhRz+/lKsB/THxRemdFCDBlD6y8/9D3ITTrdwdXAc5Nq8GuV5fh53E34/JLsGUrVQG2wGaxVQDiZKqNllCp9FD6S62AVkAroBXQCmgFtAJaAa2AVkAroBX4NxWIB4BH39OfH/ArhgBrAJisCIgZAHY7oxsWLV7M7jaGZfR0bBeUMxwIweKIA5imi89VbO32SEgqhbLee889XJyBgBItChLQNSL443a6OZRx4H0Do05AWpFqFRBgorDNKK+t0NXMxTjoy38CAKoKwxTCe8+990TaFCloYgaZDCGjhU7MlX7N51VUWISB992HN958neFfwAhEgqzNEJD0I2BC3w8YMABPj3s6UoxEhVCbi4nEC2b+jtpC197hFPkXX5vyGu4dOBClZSUMaRMVMakAAOX1OdQA8EBRKc45+5yUAHCL1ckAK6MM7Hzz2Xxoc8wxKLaJ/pZVZnCoq6usHGnp6ex2CwWDOGALIhQMochF+SMNuA2wrhlGmAH3wudfxZr584GSHez+81isvB+RYY8Gg9DsrwJAKnIh8jRWBIAE7poVlVUAgA44EOjcnAFgWevTOG+jxedlGJtNBVFsNmTaHQzs3BYLX+Nye4D/DIWyEKQiJ04BytKMQnz33SosG/wwyvbmwmUUcnviAWDzfv0RoCrT9GrDakPprM/w4oMP/mUAmGdz8suBgweAVAQqgGb97sKAAf2xNz0bVpsNrkCAcyNqAPhv/jrrY2sFtAJaAa2AVkAroBXQCmgFtAJagUOoQCoAGJQ50ELSOecwgjEOwMjzvPxLRdYkHEVqP2p9VUU3KJ199kikZayDzyE/D8Rzs4jjUDoD5Y4jx5FOQOUsDJAFiav3ij8dYeGQMULZon02hSakA1GeSL1gagcgba9CRZs3a8F57M46+6zoVTLCwv5E+6S/m6oGJwKCBMImTpzIYG9/fr6AWQTBrCJM07wQZCIAcPMtt2D4sGFockQTAR7JpSnPgf5NAJFz1ZF7j5ZIWVO5N6mvqjhMn6qCIx63h8OITz/j9IN2AJqLaZiBHOX9u/2229C4aWPREFP144TdXMLBCAgEQGG/A+8diOkzp7PLjXQy5+sTp5uYgl599TW45+670fnUzuJwsigIuQBJLwXx6E/lfOT+QnBVhmvvz9+PZ555BhNfnMjVl+l6JXJz0XZUeIJyIDZq0ijm9MaMHoPhI4cflAOQC6u8MD5mf0XFZTjvvPOw/Ntl/HkyB+AWm53bmlNsZwA47f7BDEYbdOnEQGxrlo1BX1paFjsC4xdLKAybzY66ITF+vMtXYOrUqVi/aIFU3cufOywifF2NMlWd9rQnxrEDMC/DA6/XiyYWCzZu2ohXrulLlk4gVJKwGygHoY2rmBP+C6FNx1Nw2YvjkZOdjQKPi8Fes4Af9w8ahJJZn0sdbJwF0N+gMW7r1w8tL+vDjsX95SXcPq9H5EIsl/OLmj/cIdGvsgwb9y1P2MZwvWDa25gyZQp2/LGV96tCfwn0cXeyONBn2DC0uet+eMvLGQBS1e0Dsz/C8yNHAPnRojOxfUbOQ5STkPSTDmW/xQa43bh79jQ0adIEBTYHOxcb5Jfi/ffex1djH5O6K6VTOQBp4AfQrO81GDRoEPLSanEOR6vhwp49uZjZ51Js3fY7VxNOlJNTOwATdk/9oVZAK6AV0ApoBbQCWgGtgFZAK6AVOPwU0ADw0ABABeYIdFGBCgqvvOOOfujcoROcaa4qX/hV363CC+NfwCeffAKv3wvKOWd2/yUKqaWdp6el44hmR0Ry09WpW6eC8y+ZI7C8zItNmzbi5Zcn47NPP8XevL2Rh306fprHg5mzZuKMrmfEnMec2XPQq5eoRJxsSdZetT6FA3fq3Bl33XUXel96adSNVwXFCLy9NfUthqW//fFbpVskA4B0vZo0aoIHBg/GNVdfnTS0N9HOSc/FixfhxQkvYsasGQldf/FhwBS+PO2zaVHgKXc89qmxGDJ0yEEBwPsH3Y9xT4+LaWK5N4ALe/bE4sUL+fOqAsC3Lr0MqFkT5959Bzp37oyS5vU4nD3gizod1YHYEUdhw8EgLLl7OFR+5eRXUEY5/6hwSNiATRYRsoYDvFk8AOz61HO4tPel2JvmZPCWWVSEjRs34b3b+sO3P79KAJCuLfk923TshN4TnuO8jPnSldm0vBwPP/wQ8j75gI9POI1CgAOudA6ldXY5i8fqcR1PRlp6GnweAUR9kptZDAEu7QER0p0dEkVT9mzZxnkkt02diLIDhXLPFF4szjMCAG0uXP3AAzh2wGAGqEYoiIyMDOR9/i6eH/048OcO2a7YatEinptqrlQEgO7sbPT94C20aNECB5zCkXlkeZjHQrUBIAHFsIGWt16HgQPvRV56LT5/R8iDvLw8zOrTG5t/2xxpYwihuErdOgS4ClOVXkUroBXQCmgFtAJaAa2AVkAroBXQCvz7CiQDgP6gSObvt4tHdo+04Bn0+EcPiLIgql8YcDjHl3mJJIaSThqDcp2Zlsj30qlH37IDRoa6euV+XUGxY5Xbz4g7kMUa5tx2KhegLSg3lM6gSLMkiFBOP5vMJaichS5DtC9otSJEriYZ+lcv7E+ZA1A8qEvHD8IReEbhuZ06dMRpXU7DCcefgOPaHYeaOTXZSUT5w8hpU1hchNw9uVj7yy9Y9tVXeP+DDziEVFWhTQTQ1Geqqq06PrkQyQ1IufLOPutsdO/ePXJMgiIUgslaWizsLKQqtQsXfoFvvvkai75YhOLSYpEpTp47hzJabVwVlkAfAcZAwEAwaMDj8WDduvX4/PNplXbiqgBAv+Fnt2H7Du3ZtdatWzc0O6IZatSoUWHfVFhi3bp1WLJkCWbNniVyGyIccStSe+Pdf3zOcQ7A+PDctLR0dlT17HkBV/BtfXRrZOeIPG/mJT9/P3bs2M56fbXsK3zz9TdcaZlckokccvEAsGGDhux4q1mrFhd18fsDDFip0MaCLxYcFABsf3J7nH/+BRxiSovVZkVpuQ8fffQRdu8SgCkVAKxZJByAH1x9JXy+AsCZiZqNGqFJt45o164dWhyZ+HrsWLUG69evx/pVq7Ft0yY4fAcQCAeQBScoSN1rA/eXmEotJkFbdOmGo49uhZKwyEXoDlPoaSFWz5sOw+uNzAfxHUFdTx51NG+EQ6jXsAmOOacHHA4nyoNWHl/2UIjHlU8W5yAdgggiZHHxNowkPdmoe2RLzu/Y/IRj0bBhQ9RqWI/nAQJe5NgL+AIoKSlG3tY/8cMPP+Dnb1egaNs2Rn18fMPHOfIsEnSqetHUvk6ndEKtNsJhWlpOodRpKN76E77+5hugXABDNe7UeSqnMuE2Ht/SAUh/utI8OKHXxTw+Sq1inq4TCuOnn37CtlVL5N7UzKecr4lTD9CrCQ5lPvkodO7UGYGgBwHDQIbVzY7MNXNmIj8/H2EJNmmOiQ2p1wCw0glQf6kV0ApoBbQCWgGtgFZAK6AV0ApoBQ4XBQ4nAEghl+GgeCCuKgC02ogRhBICQK5iq0Jm/0EAyMBFOvdUaLAVFrRqeRQINFEBDrfbw3/+uXs3V5vdtp1gAhi40f+UV63iw7bIRyaAQFwosAx9JVhBYaj0PUGp+vUboE6dOsjISOcHeipgQOsQZNmbu5fdfrQQgKNjmvdv/ozCPA15bcx9l3LdVbYkA4Dx7TeDu1o1a6NhwwYJAeCe3XsquP0ShSYqqKKOk6wYSKK207Vr3fpoBp+U8868UCEXgqdKN1pX6ULnEH++8QCQtKfccokgpWrzwcwN8XrG76OqAPDDa66Cl6pUO+yAQXAsDOTkAFkZ+L/27j5Gruq84/jvztzZ9b54bS8Nlm2wDbEBJySpaFSpUlVVbSpQUwFBpG3atGmrIFRMVLBVGgSVI8U0cePKFCuyoygRiRSTqi+J+iK1aaNK/SNS+g8UcGtjGyfY2GDhF7zvM/eles65Z3Z29tXeXXv38h3+WGtn5t5zP+deS/7xnPPUrONx26vx8hFpxLpa51Lcqa6orkajrqio9fNPs73sCZi8DDvvWinZ0mIXyFuQn0udndLoJaka21rrWTjsmLlUiRWZv/3PAPtLwb5m+2kW54ySIfdM2FLaWrWmYXt87Fmq1vzP1II861aSShs3qtLb7Z4Ti9G6urtUHxnV8Pnz0lvn/ZgaRcSX+/H1rOjU8PCQqkUTkGYAaMNzXbotSA7/c2Kk8BoviZxrAKi4Q3kyIq3o826VTqlalep2TCtbtLmwo80tAKwoVWelQ8O1us9ox2pS1pCiLim3qyhC0ik6arv7lSYgV/O48h0EEEAAAQQQQAABBBBA4NoLzBYAVi6/paHBQa0f6nB7TZ3Z9D63N1g1i5WmmXpOHnZVUhfiLhc0XejqciHIzwwO6+LFS+oZG3GVPUPFHm9hn6veU2fc0tZ3406tXrNG51f1uT3XVl26qEsXL2rF6DsuIBu5aZs/X+6bEfS+ccYhnV/RcOe71LnG/370sgYGB9Q7OOKOM1acz/6dbxUtPW+cdk0K3u2quSWC73b1uXF1jbzjAp21SbeSpKHG5k0uUGxYoBBFWqvRK64AtPFZMOReqas3mhDX+UwgVPb4j00V6Nnvplu6Gu6U2YKfq72jQqhmAV8IMVuP1d5YY7rzzFYBGK49dDa+2vGG44RxTxX4TRlAFTMzm/N04wr7DbZWTk7V/KP1+3Ods6sdk7cIwayPoiwAtFeiHvcchC7Ap9Xh7vPuEd8E5G8fvEdJkqiS211r4U/RFXiOE1OsWB3/dDOn9uMJ1xR2pguBWVV+mXxajLshC7TC2Wc4eXGZobl3OG5cdL/1OxBGqrQ8gRZFdronLpfVTNrTOfEJ9edrjSvDccfjbv+uRZ2t89QMAK0osdhP0vkXDiGWy8IS43TqvSnbt+gc76bu/9SZTxxRo3DL5PdptGuceM9NHdRb12Lb3W+4KMnuLiYw3D+NYv5DoNk+EwSAc3ww+BgCCCCAAAIIIIAAAgggcL0FZgsAh988poMHDyp96afqXLVKn/7qV9S/Zo0LAC9cuKhv7nhYyeCQ4lvv0Pbt29W9davrIpy9flIHDhzQ4NGjqvb26A/2fEnrN2xwjRTOnTun5594UiMXziu+dYt27NihdNNmtzR2zPaiO3BA9eMvqrqmX3/0F89pTX+/CwCtu+jzTzyt0YEBxVvXuuYNnRu3uaWUI6dP6Lnn9is/8RN19q/RZ3Z/UTfeeKPs37O2mf23P/+UGhcvSO/f7Da7j29+v/te8vbr2rdvn/KjZ20jPT28d69uuKFfUWe3W9I5nwDQjh+anbj90ooQovUf51nx7/S5BGXX+16Z6vzTNbsIn53LdVkQs9gB4HR201UIztXarj9Uas4W/DVN2qo3W881n9Bv6sDnygLAF+7/mLueqrtbLWxangFgTbEb/2gRhFkA2PrcWQDoAjwX1OUTQ3rrn2PFiC0ZWmgGMh6j+T9ZAGivEDy3BoD2+xDcLeUA0K5gtLhWAsC5Pvl8DgEEEEAAAQQQQAABBBBYZgLtAeC2z213FXWNYg/A/tMn9GePPS69bE0WuvXp//LdJ6OsQ6dOndJ3fvnnlVkdzQc+qt3PPqv6nVtkHVpXH/mJnnjsT6T/e8UWmOqhH/yjNm++xYVuZ8+c1Vc/dq+UDkjbfk5f2rtXlz98p5I0Ve/RI9q1Y4d0+MeqdXTpoX/7kTtfUhvWG6dO6Vu/+AnVNSRtWae9+/dr8I673Hj7Xn9Nf/roo9LRV6W4T4/+8J+1bv16jSUNvX3unL72q/dKybvS7R/SV/bt08CdH3LLYfuOnNSTO3dKR05K0Qr94b98V5s2bdJY1wq3VHN9xVcA/t1nH5EadVUiW2Jnr4kVNe1Lc60CsDUAnOq2cKEgAeAye2LmP9yZ3jsrcQAADeVJREFUKgAXOgAMS0FDvdh0FYBdY4mOHzuuQ5+8x5euWVffPG/u7dm2xeckhIkL0lvfbtv7s70yLQpLabuKL/llspF87V7Ye25a9fZSuUkf9Oe3Csg4shYdvqmHKokL+CpFKV54fi32bK+es++H53Sygz9+CPorxdLn9s8FhfD7ca+pKwDbPZuXWSSRccFW1BlrpM01tB2qt/09Nc4Tuq2HkQWnomt7cR1hHONLiicCUwE4/78POAICCCCAAAIIIIAAAgggcE0EZgsA+04e0a4vfEHZ/5zV6tWrdd8/fE3WyCBPYr399lv6p3t/TSPDIxr+yF3atWuXBm/bKOvsuvLwcT399J8rOnrCdRH97e98XTffvNFVAJ4+fVqHfuezGhoaVOOWW/XF3bt1YdvtqsaxDwB37VL3y/+t/hv6de+3v6cNGzaoXh3SmbNn9K/3PazLly9r+AP9euaZZzSw7S7n1P3aYTfO5Pgb6u7p0e9/66A23HSTGnmqs2ff0nd/92G9e+mSals26stf3qN3tm51QUDP/57Qnj17NHj4lPpWrdKnvvGs1q1bp4vK3FJJAsCZb8OFqAC8Jjf6EjrJUgwAu+upjr12TIcevNtLlSUAtC63UaSOLHJVptbrJ88y5ZHfnbBaLKWdrVKVAHDqCJgAcAn9xcJQEEAAAQQQQAABBBBAAIGZBKJioZ814/3NnY/pg4/sdEt4k8TXkDTSYQ1Y4DY2qtgCut5etzdfR61DWZ7rzJk3Fcc19fR0u5+2H6DtFTg0NOSCOvuHtTVSsH33LPyzkM+aUQwMDPgKvL4+9/m41usq5hp1+33ilt9a99Ce7tX+2EWJzemzZ1St+i661u3TdbdNU3c8q9iz79nm/StXrnTjtP0A7Xw2Fnvfutfa+/Z9u04bg51naGjYHWft2nVuKXKSyY33fdUxvwdgUQEYZ74yKSmaX0ShyQi3GQJLSiBUePngJrSfaK8A/Kmq7n5fk6auu/Kh++53n4+KveTC0tbpKvwWqmJxSdExmDkLEADOmYoPIoAAAggggAACCCCAAALXV2C2ADCqNhRZIwhbOpflLvSzYGy6l71vwZqFbxYIWqhmwV74rn3PQsE4rrrjhleaFUv/cr+J/firiC5yX7HT7OrrOlBGLgy049g5rClJ69hsLPay31Wqdr7INR5pHUv7deRtm+DfGNddAPj3Dz0i1euKU9+cgADw+t63nH02gSsLAPuzTIcPH9ah+z7hDhyW4BIAzub83n6fAPC9Pf9cPQIIIIAAAggggAACCCwjAZd3uT2xqnpw50595I8/5ysAU18BONpouAo+C9Gsgs6qhSaHZrnfSN+CvzhWvWGhYeQq7ezlmm00kubXqhbGVaYOEcPnah0dzc9nqd/wKnzHAr+k0fB7eRUvG1elJQwMx7Fx2Hv23RAUuuCxErnvJ0WwaJt4hfdbr++WsSEXAD6//dEiAPQBZRKFwHK6/pjL6CZgqCUUmFsAeDKqui7bN6R1vfrqK3rh/t/yz1qxBx8BYAlvjQW8JALABcTkUAgggAACCCCAAAIIIIDAYgrkFsRZkBZVJgWArqupBWuu06mFfOP7QIXqPXsvhGxhnBastYZz0+2vFSr0pru+qSoNWzuttp43nDPsSTfdOcP743t6+QAvlVUqtmzNX1Q5bhq5PB4ANhqKk7AEmABwMe9Ljj1fAQLA+Qry/dkFCABnN+ITCCCAAAIIIIAAAggggMCSEMiLSjblie554JP64Md/3Y0ry8cr8PxAJ1f+LYkLuMpBFCt9lUU+1AyBYPvh1majevnlV/SDb3xdA4ODVhrlNQqfVH5pMi8ElpYAAeDSmo9yjoYAsJzzylUhgAACCCCAAAIIIIBACQXySs1XANY61N3Xp+GO0C6gLQC0LiFleoUVyEUAGIK95iVaBaAtdx4bcMujdeb0hI9U5X0IAMt0U5TpWggAyzSbS/VaCACX6swwLgQQQAABBBBAAAEEEECgTcCaaCRpqj7FGlNS9P5sFro1Pz1dF9DlDjp9OxN/ZeG67XMWqYRF0ASAy33myz7+WQLA/bt1991366Q62QOw7LfCIl4fAeAi4nJoBBBAAAEEEEAAAQQQQGBhBXzEtaI46JgiVWRb/1sIOB6P5aFSbmFPfh2P5gOSaJbKxnqcugrJOPVOoeUHAeB1nDpOPQcBAsA5IPGReQoQAM4TkK8jgAACCCCAAAIIIIAAAtdOYOalvVGz5m3qEWXF1ytFaVyuXHFUVWNVrN516zVY6VvcS0mK6LLqm3MoPS9190gn3pQuDxbnjqSo6pqZtL+yfOYuvpUiIKwqcdWAzb0Cc79UOm9Ggot7mRwdgasRCHtdxsV9nMS9qtZiferJz+uBBx7QsY5E1pW7P0314ksvaf/vfcadJhrzz1PoAjz9uWerob2aUfOd5SJAALhcZopxIoAAAggggAACCCCAAAKzNPe40gCwGlXUyFPd8LO367HHH1e976ZFNa6mPgDMKj6wqHSNanR0VP954Hn9+D9+aN1MivOHRbxtw4lmXtxMALio08fBF1lgUgBoe1dWqrrjNz6uLVu26Gg8pjiuqWdkRJcuXtTxF/6GAHCR56RMhycALNNsci0IIIAAAggggAACCCBQcoH5VQDWCp3QCzfriKQkU/cvfVh79vylzq3/hUXy8yWH9dj/7EgTRVGkvrER5Xmu7z3zV/rRC4ekkfOznH/mCiZbEN36al0Wbb+nAnCRppfDLohAewAYqaaG7fS5okdqNKTUnh+7xxuSdQSv1P15i4pey8ctIp/+KaECcEEmapkehABwmU4cw0YAAQQQQAABBBBAAIH3osAiBIBpplW/8lE99dRTOtV/1+KgFnsS1qs+qailPoLsHR1Slmb6978+qBe///0FDQDbwz8CwMWZWo66cAJTBYB29EZn1Z9kLPE/XdJXl4pfEwAu3ByU+UgEgGWeXa4NAQQQQAABBBBAAAEESiYwvwAwLKDNW4ODPJf6V2nrbbe1NNmY+TxXjuqDv2ruf3ammasArFdSZVmmy6+f1dsXzilvVvBVZPsThlfo5jve59d+M7maqb0CMHw/hIFUAF75zPGNayEQnjd/p4c7u1Y8A2HnS/vZWuEXFV8rHiv3vZkXyVMBeC1mc6megwBwqc4M40IAAQQQQAABBBBAAAEEJgkscABoJUdZJtUqrnuuQpfdWbrtXvHEhK7EIalo7vUnKZZWJFUX+KWKiuBv4nW2B4D5NM1OWAJ8xTPDF5aEwMwBYFiy3x7uEQAuiclbNoMgAFw2U8VAEUAAAQQQQAABBBBAAIH5BYBhD8CxArJTkRJliqo1JcWy3GthHKviOpY2mjVLFdl/zQrFSYMIEWD7z4kfJAC8FrPHORZewD/X1SLYLhb6+qW+U72KtcJxcw2w/1ymbELl7OSvUgG48HO3fI5IALh85oqRIoAAAggggAACCCCAwHteYGEDwBWqqK5UlWpNWZY2l+guPLMfd6Pif3ZmPoiwFgZ+ea6v/LP/LMRzcUbUGlbMLQAMXYCnGz9LgBd+ZjniQggQAC6EIseYWYAAkDsE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IAAkHsAAQQQQAABBBBAAAEEEEAAAQQQQACBEgsQAJZ4crk0BBBAAAEEEEAAAQQQQAABBBBAAAEECAC5BxBAAAEEEEAAAQQQQAABBBBAAAEEECixAAFgiSeXS0MAAQQQQAABBBBAAAEEEEAAAQQQQOD/AUwYqrhEaX4I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368425"/>
            <a:ext cx="8818563" cy="411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1063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13" y="1265238"/>
            <a:ext cx="8358187" cy="432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585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>
            <a:extLst>
              <a:ext uri="{FF2B5EF4-FFF2-40B4-BE49-F238E27FC236}">
                <a16:creationId xmlns:a16="http://schemas.microsoft.com/office/drawing/2014/main" id="{78512CE9-8428-47D9-9E7E-FB6392B552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5" r="43127" b="4"/>
          <a:stretch/>
        </p:blipFill>
        <p:spPr bwMode="auto">
          <a:xfrm>
            <a:off x="1147891" y="2081909"/>
            <a:ext cx="2137190" cy="2137190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Image result for titanic rose">
            <a:extLst>
              <a:ext uri="{FF2B5EF4-FFF2-40B4-BE49-F238E27FC236}">
                <a16:creationId xmlns:a16="http://schemas.microsoft.com/office/drawing/2014/main" id="{AA0D4CCD-5DAF-45EF-8B94-17B0BC63CF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07" r="5839" b="-1"/>
          <a:stretch/>
        </p:blipFill>
        <p:spPr bwMode="auto">
          <a:xfrm>
            <a:off x="3505853" y="2081909"/>
            <a:ext cx="2137190" cy="2137190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titanic rose">
            <a:extLst>
              <a:ext uri="{FF2B5EF4-FFF2-40B4-BE49-F238E27FC236}">
                <a16:creationId xmlns:a16="http://schemas.microsoft.com/office/drawing/2014/main" id="{DD1B9A7B-45AF-43B3-81E6-935592804C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0924"/>
          <a:stretch/>
        </p:blipFill>
        <p:spPr bwMode="auto">
          <a:xfrm>
            <a:off x="5863815" y="2081909"/>
            <a:ext cx="2137190" cy="2137190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97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png;base64,iVBORw0KGgoAAAANSUhEUgAABQAAAALQCAYAAADPfd1WAAAgAElEQVR4Xuy9aXPjyrWuuTAT4CBKqmHPtuO4b3/o/v+/pKNPn3Ovr+091qiJM8aOd2WCUqmqNiRSFEDypcOhqiIIZD6ZhMhnr8FxxKmEDxIgARIgARIgARIgARIgARIgARIgARIgARIggYMk4FAAHuS6clIkQAIkQAIkQAIkQAIkQAIkQAIkQAIkQAIkoAQoALkR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iABEiABEiABEiABEiABEiABEiABEiCBAyZAAXjAi8upkQAJkAAJkAAJkAAJkAAJkAAJkAAJkAAJkAAFIPcACZAACZAACZAACZAACZAACZAACZAACZAACRwwAQrAA15cTo0ESIAESIAESIAESIAESIAESIAESIAESIAEKAC5B0iABEiABEiABEiABEiABEiABEiABEiABEjggAlQAB7w4nJqJEACJEACJEACJEACJEACJEACJEACJEACJEAByD1AAiRAAiRAAiRAAiRAAiRAAiRAAiRAAiRAAgdMgALwgBeXUyMBEiABEiABEiABEiABEiABEiABEiABEiABCkDuARIgARIgARIgARIgARIgARIgARIgARIgARI4YAIUgAe8uJwaCZAACZAACZAACZAACZAACZAACZAACZAACVAAcg+QAAmQAAmQAAmQAAmQAAmQAAmQAAmQAAmQwAEToAA84MXl1EiABEiABEiABEiABEiABEiABEiABEiABEiAApB7gARIgARIgARIgARIgARIgARIgARIgARIgAQOmAAF4AEvLqdGAiRAAiRAAiRAAiRAAiRAAiRAAiRAAiRAAhSA3AMkQAIkQAIkQAIkQAIkQAIkQAIkQAIkQAIkcMAEKAAPeHE5NRIgARIgARIgARIgARIgARIgARIgARIgARKgAOQeIAESIAESIAESIAESIAESIAESIAESIAESIIEDJkABeMCLy6mRAAmQAAmQAAmQAAmQAAmQAAmQAAmQAAmQAAUg9wAJkAAJkAAJkAAJkAAJkAAJkAAJkAAJkAAJHDABCsADXlxOjQRIgARIgARIgARIgARIgARIgARIgARIgAQoALkHSIAESIAESIAESIAESIAESIAESIAESIAESOCACVAAHvDicmokQAIkQAIkQAIkQAIkQAIkQAIkQAIkQAIkQAHIPUACJEACJEACJEACJEACJEACJEACJEACJEACB0yAAvCAF5dTIwESIAESIAESIAESIAESIAESIAESIAESIAEKQO4BEiABEiABEiABEiABEiABEiABEiABEiABEjhgAhSAB7y4nBoJkAAJkAAJkAAJkAAJkAAJkAAJkAAJkAAJUAByD5AACZAACZAACZAACZAACZAACZAACZAACZDAAROgADzgxeXUSIAESIAESIAESIAESIAESIAESIAESIAESIACkHuABEiABEiABEiABEiABEiABEiABEiABEiABA6YAAXgAS8up0YCJEACJEACJEACJEACJEACJEACJEACJEACFIDcAyRAAiRAAiRAAiRAAiRAAiRAAiRAAiRAAiRwwAQoAA94cTk1EiABEiABEiABEiABEiABEiABEiABEiABEqAA5B4gARIgARIgARIgARIgARIgARIgARIgARIggQMmQAF4wIvLqZEACZAACZAACZAACZAACZAACZAACZAACZAABSD3AAmQAAmQAAmQAAmQAAmQAAmQAAmQAAmQAAkcMAEKwANeXE6NBEiABEiABEiABEiABEiABEiABEiABEiABCgAuQdIgARIgARIgARIgARIgARIgARIgARIgARI4IAJUAAe8OJyaiRAAiRAAiRAAiRAAiRAAiRAAiRAAiRAAiRAAcg9QAIkQAIkQAIkQAIkQAIkQAIkQAIkQAIkQAIHTIAC8IAXl1MjARIgARIgARIgARIgARIgARIgARIgARIgAQpA7gESIAESIAESIAESIAESIAESIAESIAESIAESOGACFIAHvLicGgmQAAmQAAmQAAmQAAmQAAmQAAmQAAmQAAlQAHIPkAAJkAAJkAAJkAAJkAAJkAAJkAAJkAAJkMABE6AAPODF5dRIgARIgARIgARIgARIgARIgARIgARIgARIgAKQe4AESIAESIAESIAESIAESIAESIAESIAESIAEDpgABeABLy6nRgIkQAIkQAIkQAIkQAIkQAIkQAIkQAIkQAIUgNwDJEACJEACJEACJEACJEACJEACJEACJEACJHDABCgAD3hxOTUSIAESIAESIAESIAESIAESIAESIAESIAESoADkHiABEjhiAu5X5l4eMZP9m7pzb8jVE0/h/vnr0z/1dZ542DwdCZAACZAACZAACZAACZAACawJUAByM5AACRwxAQrAQ1h8CsBDWEXOgQRIgARIgARIgARIgARIYJcEKAB3SZfnJgESIAESIAESIAESIAESIAESIAESIAESIIGWCVAAtrwAvDwJkAAJkAAJkAAJkAAJkAAJkAAJkAAJkAAJ7JIABeAu6fLcJEACJEACJEACJEACJEACJEACJEACJEACJNAyAQrAlheAlycBEiABEiABEiABEiABEiABEiABEiABEiCBXRJwXPFbbWRYfq294i5nzXOTAAmQAAmQAAmQAAmQAAmQAAmQAAmQAAmQwJEQoAA8koXmNEmABEiABEiABEiABEiABEiABEiABEiABI6TgOM5UasRgIV7nOA5644QqPZ8AzplR0ByGCRAAiRAAiRAAiRAAiRAAiRAAiRAAl0l4PhuTAHY1dXhuHZPgAJw94x5BRIgARIgARIgARIgARIgARIgARIggVYJOJ7XXwtAx3n+gnxb1wDcVuBsG0G17fVbXX5eXDZdf647Nw8JkAAJkAAJkAAJkAAJkAAJkAAJkMCeEKAA3FQA1QtMEbQnW/0rw9x0/bnu+73uHD0JkAAJkAAJkAAJkAAJkAAJkAAJHBEBCsBNBRAF4BG9TXY51W1rELIG4C5Xh+cmARIgARIgARIgARIgARIgARIggUMgQAFIAXgI+3iP50ABuMeLx6GTAAmQAAmQAAmQAAmQAAmQAAmQwF4QoACkANyLjXq4g6QAPNy15cxIgARIgARIgARIgARIgARIgARIoBsEKAApALuxE492FBSAR7v0nDgJkAAJkAAJkAAJkAAJkAAJkAAJPBMBCkAKwGfaarzMlwlQAHJnkAAJkAAJkAAJkAAJkAAJkAAJkAAJ7JYABSAF4G53GM/eQIACkFuEBEiABEiABEiABEiABEiABEiABEhgtwQccePKcVxxXGe3V+LZv0yg2lYAESwJkAAJ7CsB3v/2deU4bhIgARIgARIggX0lUDYMvOufz+6P/7nH28RvX/cFx33oBMqyEArAtleZArDtFeD1SYAEWiPw3B/YWpsoL0wCJEACJEACJEACHSHQJLC6/vmMArAjG4nD2DMCFIBdWDAKwC6sAsdAAiTQCoGuf8BsBQovSgIkQAIkQAIkQAI7JEABuB3cJn7bnZ2vJoFdEaAA3BXZx5yXAvAxtHgsCZDAQRGgADyo5eRkSIAESIAESIAE9oBAk8Dq+uczRgDuwSbjEDtIgAKwC4tCAdiFVeAYSIAEWiHQ9Q+YrUDhRUmABEiABEiABEhghwQoALeD28Rvu7Pz1SSwKwIUgLsi+5jzUgA+hhaPJQESOCgCFIAHtZycDAmQAAmQAAmQwB4QaBJYXf98xgjAPdhkHGIHCVAAdmFRKAC7sAocAwmQQCsEuv4BsxUovCgJkAAJkAAJkAAJ7JAABeB2cJv4bXd2vpoEdkWAAnBXZB9zXgrAx9DisSRAAgdFgALwoJaTkyEBEiABEiABEtgDAk0Cq+ufzxgBuAebjEPsIAEKwC4sCgVgF1aBYyABEmiFQNc/YLYChRclARIgARIgARIggR0SaBCAlW+u7TSJwh0OsdOnJpdOLw8H91UCFIBd2BwUgF1YBY6BBEigFQIUgK1g50VJgARIgARIgASOmAAF4HaLTwG4HT++ui0CFIBtkb97XQrALqwCx0ACJNAKAQrAVrDzoiRAAiRAAiRAAkdMoElgfe3zWf26Y//81sTviLcWp95pAhSAXVgeCsAurALHQAIk0AqBY/8A2Qp0XpQESIAESIAESOCoCTQJLArAP98eTfyOenNx8h0mQAHYhcWhAOzCKnAMJEACrRCgAGwFOy9KAiRAAiRAAiRwxASaBBYFIAXgEb89DnjqFIBdWFwKwC6sAsdAAiTQCgEKwFaw86IkQAIkQAIkQAJHTIACcLvFb+K33dn5ahLYFQEKwF2Rfcx5KQAfQ4vHkgAJHBQBCsCDWk5OhgRIgARIgARIYA8INAksRgD++SI28duDLcAhHiUBCsAuLDsFYBdWgWMgARJohQAFYCvYeVESIAESIAESIIEjJtAksCgAKQCP+O1xwFOnAOzC4lIAdmEVOAYSIIFWCFAAtoKdFyUBJdD0BXDXmI79/U/+u95hPD8JkMDXCDTdf5ruz02v7zr5pvk1jX/f5980Pz7fbQKb79+yKMQRN64cxxXHdbo9z0MdHQXgoa4s50UCJNBIYPNfYI2n5gEkQAINBNr+AnPs73/y51uUBEigLQJN95+m+3PT69ua10Ov2zS/pvPs+/yb5sfnu01g8/1LAdiFlaUA7MIqcAwkQAKtENj8F1grw+VFSeCgCLT9BebY3//kf1BvJ06GBPaKQNP9p+n+3PT6rsNoml/T+Pd9/k3z4/PdJrD5/qUA7MLKUgB2YRU4BhIggVYIbP4LrJXh8qIkcFAE2v4Cc+zvf/I/qLcTJ0MCe0Wg6f7TdH9uen3XYTTNr2n8+z7/pvnx+W4T2Hz/UgB2YWUpALuwChwDCZBAKwQ2/wXWynB5URI4KAJtf4E59vc/+R/U24mTIYG9ItB0/2m6Pze9vuswmubXNP59n3/T/Ph8twlsvn8pALuwshSAXVgFjoEESKAVApv/AmtluLwoCRwUgba/wBz7+5/8D+rtxMmQwF4RaLr/NN2fm17fdRhN82sa/77Pv2l+fL7bBDbfvxSAXVhZCsAurALHQAIk0AqBzX+BtTJcXpQEDopA219gjv39T/4H9XbiZEhgrwg03X+a7s9Nr+86jKb5NY1/3+ffND8+320Cm+9fCsAurCwFYBdWgWMgARJohcDmv8BaGS4vSgIHRaDtLzDH/v4n/4N6O3EyJLBXBJruP03356bXdx1G0/yaxr/v82+aH5/vNoHN9y8FYBdWlgKwC6vAMZAACbRCYPNfYK0Mlxe9R2DbD8Bc/+221Lb8t7t6+6/e9/3T9vrtO7/2dyBHQALtEdj1/aPp/rDr6++abN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VEKwE7tgWP/ArLv94+212/f+XXqzcjBkMAzE9j1/aPp/rDr6+8aZ9P8mq6/7/Nvmh+f7zaBzfcvBWAXVpYCsAurwDGQAAm0QmDzX2CtDJcXpQDs1B449i8g+37/aHv99p1fp96MHAwJPDOBXd8/mu4Pu77+rnE2za/p+vs+/6b58fluE9h8/1IAdmFlKQC7sAocAwmQQCsENv8F1spwedFHCsB6fb/2Qdk8X4n56VT3Tu98+rqvHVc5j1uY+jqOe3vBqrp/8ceds52jO/YF5N56yc4/3+z7/aPt9dt3fu2863hVEugGgV3fP5ruD7u+/q4pN82v6fr7Pv+m+fH5bhPYfP9SAHZhZXf+AbkLk+QYSIAESOBLBDb/BUaeXSDQ9AF4cwHouI5UVfHJJHchAF3H2MPyjgDcHxnYxP+Z9wgF4COBt71+vP8+csF4OAl0iMCu7x9N94ddX3/XqJvm13T9fZ9/0/z4fLcJbL5/KQC7vbIPGx0F4sM48SgSIIEOEtj8F1gHJ3PEQ/rzCL9bMPeP+zQC8C5Ax4q5L8u47fcNzl9HALpVuaEA5BeArTZ9LQx39jmmaZ9su35N52+i0/b1m8bX9Hzb42/7+k18+DwJ7DOBbd9fXZ972/fvrvPh+LpNYPP9SwHY7ZV92Oh29sH5YZfnUSRAAiSwOYHNf4Ftfk2+8ukJPL0A/PMx3u6br0Xr1QKxPs/d41zXlfsCEM/XUYAPjwA89C9IzTvlLiswfTg7nLsURHruLlW46f6y7fo1nb+JX9vXbxpf0/Ntj7/t6zfx4fMksM8Etn1/dX3ubd+/u86H4+s2gc33LwVgt1f2YaOjAHwYJx5FAiTQQQKb/wLr4GQ4pHsE7tfmc8ovr/f94yCR7gs8c2obMVjX/MPvv7u1+xA1iL87njl8/ffq9jg875nzuL6v1/ERAVhWIuVKJeDDJda+f0G6vx5fjtD8bGPbzx1YN8PKCNUKMg+Pel1sjUX80DWt7Pmd3Bz21XV+qrdS0/1l2/VrOn/TPNq+ftP4mp5ve/xtX7+JD58ngX0msO37q+tzb/v+3XU+HF+3CWy+fykAu72yDxsdBeDDOPEoEiCBDhLY/BdYByfDId0j8GcCUCO/7AMK6a50q8XQ5xFlXxGAEH1r2eeI43jr8+Ecrmui+ypIPjxcpP864ntGAHoqAEupipW+rpaAzYJq378gPZ0AVK6eK0kcS6/XV67L5VzSNJWqKJSvlLamIwWg3fnb7p+2759tj7/t6/OWTwKHTGDb91fX2Wx7/zx0Pl1fv2Mf3+b7lwLwEPYOBeAhrCLnQAJHSmDzX2BHCqyladcfdDdbr0p8M+7K/IQYdFxX6gYc+Dcj6HITqVeJuJ4rJWrEfRLhZyP7qjrCz46njviDVPR9hPbhhCqkHM8cCwmltf6KwogoiD/UAVQBmKugciWXoiikKlMVgYcvAO9vp6+s7/pzhn3eNUxLEwJoIjPBsRfLaDSS4fhEAj+Q5WIq08lUFrOJpKuVOGWmr3PERAAiBXi3j6b9uu31m87fNLu2r980vqbn2x5/29dv4sPnSWCfCWz7/ur63Nu+f3edD8fXbQKb718KwG6v7MNGRwH4ME48igRIoIMENv8F1sHJHPCQthOAZeWpaHOd0GgfR8TzzL/Vkg0fSAoIwHWiL44r18cYuLXwC2yqrxFPmvIL8ee54vu+eF6g0X1e6OtPPIqylHK1lMVyKU5phJ9jAwJrAShlJlVVrgVg84Ie2hekPxeA68jKWgBi+hC5fihhGEjU60sURdIfDaTX60mRpTKbz+Tm8kImk4k4RapIIQBNxKfh9+V072b6zUc03V+2Xb+m8zeNsO3rN42v6fm2x9/29Zv48HkS2GcC276/uj73tu/fXefD8XWbwOb7lwKw2yv7sNFRAD6ME48iARLoIIHNf4F1cDIHOKSvfQFwvxoddzdqroLp04g/I/7E74sXhlLaiEDHNamhnth0YJsiqum4Wi+uThmta8vZun5OgBBChAmKBL5IGGnEmeMHGlUIIeX5ntb4w0+nrKQsSsmXM1lCAGZLybJcQlekKEpxs6UKQqfKpMK1bQTgbc26r3F44Bekutvt/R3Sud/f996PdyL/IOkKMDcLaX64gQRRJFEvEQ/1FD2zL/wwlDiJJbB/n15eyOXlpRSruYpbR0yEpbMWgNbEPvk7qOn+8sD1++q4ms7fNKG2r980vqbn2x5/29dv4sPnSWCfCWz7/ur63Nu+f3edD8fXbQKb718KwG6v7MNG17kvEA8bNo8iARIggXVEF1F0lMCXvwBU94v7fWX0jthUUQhAx5EgOZU4SUScwArEQrI8WwvAqrhtDoHacTlSRiECIZ4Q6edC+uHPgTiuJ34USRInIoGJ+BMb7efYn/CPruNqpF8JuZittCZduZzJarWS0HVUQJaLmYlIqzJNEYYAxKMWVFVlReRn83zgF6Q9F4CI/MOjtOnU4A/eUTLUSD9xfOWbl6WJtJRSXNeTQdKTwWAg+XIhHz9+lMXNpRWtptYiBeAD98/OBOS2t522x9/29bflx9eTQJcJbPv+6vLcMLbNBYqZ2aHz6fr6Hfv4Nt+/FICHsHcoAA9hFTkHEjhSApv/AjtSYM887e0EYOX2zHijviSDvrj9F5L0EykcG0FmI/PcPJMiLySvBWC+UkGXZ0uYO1PTD+m9UayRZqVrBFQQI/LM08g0x3GlshFqeVmsm4C4riueg3p1pUiWqfArZld6/p7jqhCsIwD9As8XUhV1hJoRgVUdiXiP/sNTV7v6ReHrEX9m3q42S0F1RE3XBl9E+PUGkvT74kV2fVE9MTf1E/H/0qZYR4Enw+FQ+nFPFou5XH34oD+dYmkEq2PrLK5rAj7z9t76ctvev7bdF9tef1sAbY+/7etvy4+vJ4E2CWz7/mlz7E9x7W3vn8fO7ynWgOfYnMDm+5cCcHPq3XklBWB31oIjIQESeCSBzX+BPfJCPHwjApsJQKTRoslHLQDjs5dycnIic+lJGIQq8CCWkPqLSLGgLFXIIRoQIlCqVNI0kzRbakQeUnqDIJBefyBhGErlheK5npSuJ0VZSOF4Ku4gqvDINX0Y0X+myQcUFiLOXBVUuchyqqnAievpNavl3KQiqwAspcxrQZWazsE2gu9up2IjsG47Gf853q5+UfhcAGJd6tRtpFhr6m/laG1F8Ab/XjLSn/M0U36ueOvOyeBQFKbZR+A5ehwiAf0gkOXkRq4uryRb3lhctgYgBeBG787tI1g2vOz6Zdvu623v/21ff1t+fD0JtElg2/dPm2N/imu3ff95ijnwHMdLYPP9SwF4CLuGAvAQVpFzIIEjJbD5L7AjBbaTabt/UoJNu+HeO6AWYXVq6N1B6XOo0adNfxOty+e9fC1J0pebwrepvDYCUBytFxeUpgtwmRvh5lWlRpJJlkpeFOJ7Rjz5fiRBABHlq5hCii/EX2aFX6mRgEZYqZyDzIL4Q1Qfziu5Rqp5aabCMXFMbcBqNVWR5eSpCsAqX+rr0BzkbrOKdSqwFYL7KwA/fd8h0k/Xy64bkp9NcxW7Tmjy0U8k7puUXxw/X8xldjM1IheyF+u+ruFYaESmrxnbrkQBmoSE4kopy8VSptcfJU8RXZnrGrmVibRcP76WMn1/97f++Wfb+9e2X8C3vf62t5O2x9/29bflx9eTQJsEtn3/tDn2p7j2tvfPY+f3FGvAc2xOYPP9SwG4OfXuvLL1D8DdQcGRkAAJ7BuBzX+B7dtMuzzePxOAGDe68X758en61ULMcUMVQkVgIvbS/lAjwPJgaGr4+bYpiEbXOeKrsEOqbqURfYjUq8WdNvVwTYovIp7wZ6T8umgwAQFYlJLZVFJ0A8a/15GAtQCEUIQARBdanN/Pcn1drzJpx16+VDFYZean5KhRV64FYN2d+OAFIJp7qPiz6+r44kSRDE7GGsEZod6iiMwWK43kW85mptEK1lQjLo1JRhQnxCyaqKDbswvR63vSCwON3FxMr7QrcCWo8VhRAG58c2j7/rntF+Btx9/29TdeOL6QBDpAYNv3TwemsNUQ2oGvAYEAACAASURBVL7/bDV4vvjoCWy+fykAD2HzUAAewipyDiRwpAQ2/wV2pMB2Mm33C79HNMJOTGRX3fOjFnyIvNOacHVtPHTj1Qdq9XkiTqSRXYIacRBKg1ciITr3BiK+LxIlWtNPRRNq/OF7SIGfuQohgYRT3Weab4R3xqdjqCACHSnwP6T12ghA1AqEcKoFIGQgjndtRKGrYq8SH4IKP6tcfwb4idp16A6MyLQC9QdzcctMRWCZm5RWZ52qar44Yf4PiwLs1hetulZiVXfzrYuhu5FZFz8SCUPxor6cn5/Jyem5itdstdDIyeV8JtPpVFYTRAB6murreZCySB+upCrQ3CXXjspIBYfE1XX0fYmiSKpsJZObG8mWUxXCbrWy+8dyYgTgA9/nbd8/t93X246/7es/cJl4GAl0ksC2759OTuoRg2r7/vOIofJQEviMwOb7lwLwELYTBeAhrCLnQAJHSmDzX2BHCmwn04YAvC+yjPgzYu9u0986tVabbng2d7juEovafhCDXqwRX1kYiYOUUQjAwBcJYisAY/HCUOIwUpHkZaUUq5VIukIBOZE8VTkY2O67fgkvWK2FEgQgavlBAOq/awffUsQLxPE8cbxAm4MgMg2CrxaAvjanKMRDBKAVgEhhjWyNQEQIZmgUki20RiBSgrVmIOoLQmbdE4B1bcDmRenWF60/E4BeEkt8cibj8VjCZChxHCvP+Xwu6XJu+OSZTKYTWV5em+7Oga81Gv3ACOMizUwKN/YO1sbWS0QkoB4nhfJdLW50HeqmIOuuihSAzVtKj2j7/rntvt52/G1f/4HLxMNIoJMEtn3/dHJSjxhU2/efRwyVh5IABSD3wCcEKAC5IUiABPaWwLYfwPZ24g8beH1/f6gQedhZNYLu098jJiVXo+Vs11eImxI14JCmW6fsevYLgx+YiL4AzTxcqSD3EOXl2dTe05cicSzSN91i59FARZLXH5smHq6VRn6kqaB+lsp0NpViPpciy0TmM5EsF2e+UIEUrpaaVuoWVjiWlYo5jcxD3TlIOogmRPxBMPmhdgl2EM2mkXulCrw6tdgpMtPco6w0ZTiwx7mlqUVXLmayWCykWM1VZDnFSooCcYUmMlFTV82R6/Pf/fvXxcy2X7juv18elppdC1yt9afReDZi04rbda2/ZCRnr15JfPpC+oO+IEJwsVxKujA1Ed0MEZEmlRrrNv/4Vrk7ga+1ARHdh4d2AlZha/6s9Rd9XNOMN3QrTbVepQtd1ypbGI42kvNWtFrMX9v/rX/+2fb+9dT74aE3gKc6ru3xt339p+LI85BAGwS2ff+0MeanvGbb9++nnAvPdXwENt+/jAA8hN3S+gfgQ4DIOZAACbRDYPNfYO2M95mvumMBaDq+InrO1OzTjrmI4KtrwPk9jaLLHV+j7wSheFEkQZyo7HEQZYeU2yhUATStXOn3+9J7/b3WjHNHJ/r6adjXJiDSG5jafRYjsn7zLJMgN91kZWUi7pzZzHQFfv9B/njzh8TaETgVSQut4edAAGI8GSIGcRLbRAIiEk1H/EAFIISg1qerbE1BW1vwzwSgi0Yi2VKvny9nJsV4hS7BxToCsCxTG3loUoAhGPdCAN4Xfvg7hGAYq6gdnL2W8fhEcj/S2oir1HRnLiBjHUfCOpqvSDVycwEBiK7NvisuugP3eqbmH9J6tS6ga15fFPrvvu/quiH1Gn+HAFzMF1KmcwrAjW4tbd8/txUI246/7etvtGh8EQl0hMC275+OTGPjYbR9/9l44HwhCWyVAUABuA8biILveVapsxEGzzN9XoUE9pPAth/gOj7rrwrAL39wX4s7O606ouq2xp/hVaf2FnUkWF0LTmvAIVU3VJEmJ7GKmsJF/T5XJIg06g/CSH/i73iMx3J2di7Bi3NJ4ljKwUCGw6FkHkRSIamtAXc38lDrwlUmogy1/1QQienKG+apRuBd/69/ytXVlcTzpf49WJhIMRd16KYzEfwdr4cc1AhER1w0mggCFY2u663rz0E81c1OXKQCF6VGqeGBbrW4vme72KL7LyIGC0QeFoXk6UqyLNXadfooFyqyHDt+xza/aBaBT/OF637NRtRk/OLD7p8SMk6be4SWU2C4OZ4E/YHE4zMZDAYSDEYq+marVFN0gQOMvMyk82J9kPrtpAuZQdLObkRQM9HJNbXbjyIVw1FoUsDBOE1T02EZzV58kyKMfYm0YXBdLBeSLW5Mevc6AvC+UO34+5TD25DAgd+/N6TClz0Xgae5Hz/XaJ//Om2/P7k+z7/mvOIxEDD/QduNK/1Ah4LdfHSPAAXg86wJBeDzcOZVSOBJCbT9AfVJJ/P5ybYUgIi1Q0qvFI6txeaaJg22aYem+OKB5hyI8ErGkiSJVL1YwiCU6iSWwA9k6YWm+64X6HnmbqCiZ3j+UkajkazCSOIkFvdkrOJnGUb6cyG+NtfIPV+baSAiTGsHWtHjOaX+uRY/2q0XtfmWS/nw4YOM0lzOz85k9stv+hklyXKNBLx581Z++ee/RK6vjYhE7UDtLuxqbUFX001FJaDpHoxeI9Cd5nOOW5q01Pqh7U5cVwIbm4jmH4oFqcU2NRWRbIhUg9Aq8rmJiLQCEN2BVWw1RgJ++oXmYQ1EPt8WjxaAaMyiE7ECMIpldHoqgR9pd+ZkfKbzX5aORv4twBlizwriACIQ/Oy6ubkRhNliYmo3Foa/G0UaBZjEA035xTnSNNPXmghTwxx9mj3PV/EKwbqcXeqxlRWFn3Pc8fuMp2+JwIHfv1uiyss+lAAF05+Tavv9yfV56E7mcSTwGAIUgI+h1daxFIDPS/6+CCT/5+XPq5HAowi0/QH1UYN9/MENAvBucw5zcsvDvq7CAWUljhtqBJYKP62VF4iDbqy92IizXs907x2Mxe/FRgCGoaSeq1Fc68jCfl8kScTtDyQIQjl59Y2cjsdSoBag40hhRVOO2m82mg6RfnVX3rsyztQYNMLPcStN2TUCsBQ3K1UwJZn5AuDPJiomTyqRi4sLmf77F/nXf/6nyPs3IhjTYm7q//k28g+dhm1Nw7uSbR0BiCjIslpHAHo29bkWgKhxh5p/TpWLj3RiF42Jc0mXpjlInk1t6nRqItdsw4t17Tr7ewRi8M8ejxWA9fhvz2nl5v3/foumLqjlaDdIhRqOuu6xrvXw1Xfy+tUrydGOA4IWyc1FLhmao1g5igjICmtflVKXfvSKQiMqq3xlOCxnki8XpnszIgyDQAUg/o/1ROQfxJ6eS/ehbQgC6es60rPNQ/LFQpuKZIupkbd279w2WeEXwcffPPbhFQd+/96HJTjqMfK+QgF41G8ATv5ICVAA7sPCU0A97ypRAD4vb16NBLYicOBfIB8pACubC+o4nk2tRZptKa4fa8ReiVReiLFeok05qqSvqa8LpMyi1l9vqBFhZYTaf55kqPGHVE5b8w/HI1XUSQbi+764cV+iMJIy8DUlNtO6byI55JrKI9OhF7076sg/FX9Ir0VTjcBEJiIg8VYAVoKIMzzivJQiz2VkxeAwL2Q2n8vNP/8t//jf/xC5/GgOXC60+y8eiPrTaDQ7lloE6nN10J+N/qvrHuLf8boQEhMCLF2Yrr9VqfP0HIy5kjy1tQEhADV12US31RGFXROA2vQD0Y91E5dgIGcvX8rZ9z9JrxdLVpkaffMskzzLVQLWD6yfNoDBfsmNCAxKmzadr3RdIACXSMMuUgDUmpCaAoz6kBC/RakSsBaAEHqaUoz2Ij7Ssys9Ftxvbm5kPr0yl6cA3OquuD8vPvD79/4sxJGOlALwzxe+7fcn1+dI35ic9o4JUADuGPCTnJ4C8EkwPvoktQgk/0ej4wtI4PkItP0Bdccz/YoArO79hwoVPVrPru7yarvyVrYrbzTQqKwsSiTwfSn6fRUvy54RgnngmUjA4chEA8ZDcZC22zfi0E8SGQyHEvSHKnMycbS5hoNIM9R2Q5MQW09PZU+WqvypV6dIMxVNS3T4VRNnQtbWXXpdIwrLDN1jSwkrV2vERa6rgjIozOsHNjV19ssvcnl5IdHVtXapDVZLPR8i7rSJiZV/WmewloJ2qeruv4hAq4UghClehwhAiMkqXWntwrrbr3ZHxrnKQoVWkS00ck7FF9JiTbG8dZdgiEEzQSNB6+6393fLk0cA1pGfKOsCAeeayMwqTCTpDyR68UrXsYoSMxS/p/NR+ZfnNuIPXX5Nl2QP/WEgaAsjbV1ERmrzFRPVl6VzXRcRNPnwTaOQMBQ/QNOYSsq8UEGK+eu+wBpbAYhjIVaDIJAoMNGC08lEMnQaRjdmWytQMX6WWr3j9x1P/0wEDvz+/UwUeZlNCVAw/Tm5tt+fXJ9NdzZfRwJ/RoACcB/2BwVUO6tEAdgOd16VBB5FoO0PqI8a7OMP/hMBWEevqfhCCJ1Ga9XNHpAK62l3X4g610b2VclQm3Qsw1DFWj6IVQzOYxO1VY3GEkDgDMda+6+IQ60FiMg+iJ0y6GmXXqSMQuQ4haORcxCARV6ojFss5to8A+PrBaF2/0WKLZpGLFGrDzqoTlm1IrBEUw7IwcxGoMEZOY4kaOiBlND5TNNTq8tLWc1m4s1mWnsunpuafD7q82mdOSMAcf463VgFoBWBKsM0cq+uRYfjHHFdI680BRniarWULEc67OqT7sgQUSqxcnu9wnQD1ghApMpWufm7mHmUtjYgBFgtSO9ugl0KQN0XXqiCze2fyIsXL1QAYhzTHBnfvrhhrOJPpWZeqABU4VYYgQnxd1cAelUmOY6zgrTMzTqjuYc2UUH0pX1oOjGkohWgGgkKiYh067qWoNYC9CQMPPHRFRjRiPO5ikUKwMffLvbvFQd+/96/BTmyEVMwUQAe2ZbndEnA1sRmE5CubwUKwK6vEMdHAiTQGoFj+wJpvrCgtJuKFXgsNLmAAFTJZZs84CcitYYvZHQ6lsxPVNiten1xwkCqJNZuv+7rsbx8+VKq8UAFX+YFpi5eb6AptBB/ruOuhV3p4O+OuGI6vAaaGoousabbaz6faxRXcTMz3WEDXwbDgYwGQ5OC7JQqeRal6f6b26YbuKZJEzXzC+z3MlTy0wiyFZpJpJJfX0k5n6sQhCAaLGaymC8kzFCzrxDnXs29WjSaCD5ELJqNWjchwfP4d3FDnVfdhCRLl5KhKYVNY0bzCtNQxJrLIjcCFE1AtAYgGmaIoDmGaQYC8WW6BOM4tzIRcPcjAevzIdbwrgy8H+G59qW3fUvsROoagPVP29RFfE2JrrxIIym9ZCjD4UD8kW324UK4+VKFZr2LvNLIO0T2OVhzO++69p+jMrQUB6KwNKnAOD7Pzbw9Hx1+fQ0i1cjALFNRXN1NKb7T5Vclo4pAI2zRnEX3R1Vpt+dsNVMxWa9nLQy12zAfB0Tg2O7fB7R0BzEVCkAKwIPYyJwECTyKACMAH4WrpYMpAFsCz8uSAAl0n8CxfYG8FYBGZFk1pBIL0X+RWTIvFtf3JTn7VgaDvswdiKBApr3E1Fx79UqSJJbqbCCnp6caCQixs6jQvKOUzDPnyT3UaTPddSHIigo18kop0kJrwAU55FEh+RyNMTIJbYpnPl1IjtRQNIjAzzCSs29ey8npSCP5rpczPU/p1d2J7bCRVow0UjsvRNZp5N9yqSKwnExkMZ+Ld3Ot10+mExVGQWoi9dBdViMAbdOJuwKwTvmtowBd11ORipRjdMetIwBxHYw9zzPAMANzKk1rVbSuqV2H+RrRh0hII8L8Il2LQa2hp12C0UzDCLTnEoCo+Yj1DZOhRvrdrExKtndypk1bql5iBKytm+i5vqY8I/IR63Ir/kz3XohRvB6RgUiR9lQIYm1sBKTWcISEhvwzz+nDdv+ta0FC5NWRq/cFoOebKEz8fzk3qd1ypwuzWQcKwO7fkx8zwmO7fz+GDY/dPQEKwD9n3Pb7k+uz+/cAr3CMBCgA92HVKQD3YZU4RhIggVYItP0B9bkmbVMzbQQauvJq190Kab6VSBCZmn1ubAY0OJPhaCjL+MTUsuuPpI9uvWdncnJyIr3Xr1QEzj2kb/pShKZpSFZUphFEhZTOW7aR3zMNPYpSxdd0NpU0zbRZhzbByIzYifE635ceJFqRSzq9kY8fPqB1r0jck1c//Sgvzl/IvMxkNp3Kqu6W61m5JqZ7LSLCNKW0QmRhJu7KCr45UowXUnz8oKnG4WIuy8VcIpuKi269aNYBcaepune642oUIEodQhBCFtruxDovx9RCRNQjIgkR/Sd5LmJTYdcRlh6ai3haO1AllxVcSP3FuH3UzsN6FAsjumykY5mb2nl1V2D1m9r92DJe13Ssv/B8+sXnfgRgPa9KDLcKzV2wN7AfEEEZD2U8PpXx2bn+/Y+372V6cyPucCRnZ2faxAXrWwahNuOoPDN/pOwi0lJQi1Fr/tWCE1KvEi8vTHdkCE0IQwhBROpp5rkjVWEaftQPCD8Vx6U5T50GjXVQsSi3AhjsA883qcDLua5znpmU8bq5yrrJynO97XidHRM4lvv3jjHy9BsS2FYwbbt/t73+htN+8Mu2nd+DL7ThgV3nt+G0+DIS2DEBCsAdA36S01MAPglGnoQESOAQCXT9A+pTMb8VgK6LSnSuEUwuGi4EImFsUnidnqlpNzjVZg/zcKCSKfrmexU/q9FIu/gWw4G+fu6YSK00uI3wMyN2NQUTUXAQPlKISREtjcSBBIToCSoTsRWJSRX2ERlYlhKVJlILKbEQfTdv3xgJeHYmP/zHf0j/fKy13m5Wcz1fimA5CCEbAeZDcEIE2sYRAaIMs0zcxUrmi7lUFx/19eFiJimagGQrPd4Vm0psI/fqAEmVSHpu29XW1h5EzGAtUusUXO1QrPIPTT5sxFmA9FbPND5xHanyUn9C7Glkna35BwGo1yoWyqEWgFVpOKLWoYoya/TqaDhEzpnr2wjPe6nMtQB0SpMq/JkA9GwEY5RoTUfP7WnE53B8qgIOAnB+dSmSDKQ3HIo/PNHjHD3WFQlClZ94N2Hdi+VKI/nqmogCgVmU4qMZCFKti9xEcOLfUROwMpwq1HKsoya19mKl568FoB6j+9bWYNTu0GYPaQRnJbqf0RwEkZ4L7A8IR8uXAvCp7iddOc+x3L+7wpvj+JTAtgJp2/277fV3vZ7bzm/X4+s6v13Pn+cngc0IUABuxu15X0UB+Ly8eTUSIIE9ItD1D6hPhRLNElxxSiusHF8j5ErfiD/pjVTorPxYm1ikgxNJ+n0pX77QlM/oh5+kn/Rl5gWakrr0jEBE7TkVdZrC6a9TP9H9FRFYqw9XMp3NpJzNVfwgWhDXCeNExU5u8bul/QPq9GWZ+KjJVxbiZ0sTUXd1KVcfP2o68ODVK/nub3/R1ORJkUuWZnK9QgpxLq4fqIjyrPFCLTo8UHMOkYDFdCrL5VKc6Y3WEvRnE43WC0uTigphqM1ArLir51fLvXWdPRfSCWM24y5sBFzlmEhIvSxSgxHNh3p5vVgj0+quxdoJVzNSzfXKFPPMNQIQz/kFUpZNCjCEGKodak3GuluzjQDUIo61+MNPx3YPrrsI22YZde1CdF3WSDrf1vpzTMSfuL5IFEly/lr6SSL5IlNBmqCDchDIzc2VLKcTnYvTi6V3MpbRaCRef6QiM9P95GrauApe2xhEUhsJmJt5YL5YV00BxrysAJTK/B2CU7nYbV83Zbmb+qxRgGvhaQQgIgHxqIVoHEYauTqfXmlE4roWoBWBX+uq/FTvNp7nuQgcy/37uXjyOo8jsK1A2nb/bnv9x8328UdvO7/HX/Fxr+g6v8fNhkeTwHMRoAB8LtLbXIcCcBt6fC0JkMBBE+j6B9Sngm8EoGtTPNG9FSIOAlDTVoO+isA06Kuoqk5fyNn5mcR/+YuKnsVgpKJl6hjBs3AR4FaoANTIL+uRIHzSLJV0ttAIrOz9pchkYmrhocZbrydJkqgARAqx+J5pvlGaCC4HAhCiMDMiUJZG2LkLk9JZXl+rWOv9+L18++134g37GkF2MZvp80hj1ogwW8vPryMDi8Kkps4XGokYLOdGAE4nKt6CYrUWUiqmaoFWp9iuIwBrs1hHnZm/F35kIvCsAESzE42Mg3wMQwlCE1kpNi26TnNFl1xNBc5W2knXyTCOQlwIQB3HSsXmWgBq0UGwRNRdoPxM6i7OgbTjhf27jTy8JwDRfEXHCxmJqDk/NBssGWiEZ9w/MQJvkclkMtHaiTguhYhFLUbN1XVF+kMZn51KfPrCPO94ug9qwanp4KiBmJoagK7tEnxXAGIdNBIQnX5tqnCd4lwLwLJeBxvZiKEikrKOAKzfHTYgcP1miYJQ9zMEINLN17UAKQCf6obSkfMcy/27I7g5jHsEthVI2+7fba+/6wXddn67Hl/X+e16/jw/CWxGgAJwM27P+yoKwOflzauRAAnsEYGuf0B9LMpPP9C69v5fWUPnuL6KEb83VAFYBIkKnIlrBFUVn2rkX/DqtXb3zc5OVOykvUgj03LbZCO3l6kjr8o0UwEHYQSxll1eS4Fuu7OlCqk+GlwEvvgRarT54vf6pmtr6GkkIroF6yNLVdC5SCPNC/FWpkuvM5/peZeTG8nR3CFJ5PzFC4lfjHU+GNdisZQZOu8iddZigxhCpB5SUSGaynSlEYM4L6LUwvnUdKXNllpzsIKAhJAS0132fsQfWNx95AjwQ406r6ddfsV2QS7dQGvjuV5PPB/CKtDnK3RORldkK+ZwLhVkJZqiFCL5UnL7U4UluuTiWEQkIq0YD0Rsnp5Kcn4mfhKblN48lcnVlcjVhYiKt4X5aZuLSJbbSEEUMYTE84yQHY4kGQ5l8N13KgCn07l8/PhR/OlC11MmplmKk6EmYWlSjyEgo0RG47HEL17aSNKeirm8rgUIgoikzExKNyIxIXpRA1BFby140Qm4yMVFPUCka6sIRFMVyM9PI/3M5EtxrbzUv977fFOvTuB6titwqiJztZibmonrVOAv10p87LuNx7dN4NDu323z5PUfR2BbgbTt/t32+o+b7eOP3nZ+j7/i417RdX6Pmw2PJoHnIkAB+Fykt7kOBeA29PhaEiCBgybQ9Q+oj4X/dQGIiDTXD1X8uaFp4lB3612EQxV03uClCsBlYiL05kPz0z0Z60CmeaYirshLCeOehK6vkXX5ciUlxBz+jxTNVSqSZuIXIr4fSIgae1q7rtQGGhBkEHdOLzSRcpGJoCtT1IrLxdMGEaW4y6kKKG+5lOVyIavp1HQHhohMYglOBhKjDl2SqEC6mS+0EYXNTEaFvnV3XhV6Ra7j99BFuCgkWiI1uRQ/X2iKsHapVUlVaGrrXQGoEW6a9ospmiYhEKEQmCoAXXedWlt56Jrsi+NG+rzjmdRkpN7W9eq01qKD+naFqZUHQaW18nKpcojKVLJ8ZaInURsQkX6jkZy/fCkvf/hBzs/PRXqBEWVVIdPJRK7fv5Hrq2tZXn2QJYTg5NK8HtIOr0eqNUQlUn7DUEY//Ch/++tf5eyvf5Ve3JNffv5N/v3vf0v27qMs53NxFzPTeCO1P1H7EH/3I/F7PYlfvpQkTqQMYhWhEIBgVNS1CK0AdHIj+JCKbboAZ1Z0QvjmKn41KhLp0NoB2KZI3w/tuycAHURc2rqSWBfUgMQDLwP3IHT0epPry3XXZTyPCFHz4BfAx95hunX8od2/u0WXo2kisO39Y9v9u+31m+a37fPbzm/b6ze9vuv8msbP50mgHQIUgO1wf9xVKQAfx4tHkwAJHBGBjn5Are/btrvrZx6k1hfrLrXmg2x9nIoR250WPyHctAFFGEmcxFK4iUbKLfyhiQiLTzSd1D95JUkcy6TIVGDJyDSF6I2Hejzq+aF7LrpuBEksvTBWgZYt5pJCzOWZRmj1bIhgDxF96MKL1yAKEGoIkYRlpbXlyshExkEEIvUY0WKakluaJhF4HVKBkaIL0QgBCIFXBT2dR4V6gmFgm1F4ssxyTRnWJhwQQqZEoTb3UBEHV4Zaf+lcz+evIAJL8QpE3uWmO63W2rv9YlBHAuJnXos6MXzrR+lGJnXaj8w/+RCAgRQ+5uVLGRgRWKHbMs5jRaKOTbsKF4LmLBgLxKSmvkKMYR74fz8R9+xMzr7/Tl6//kbi8ZmeZ1FmpmmLhxTqUsrFTG5ubmT18aO8fftW5LdfTAo2ovkgx4yxFAkTcXs9GXzzUv76t7/Ji//rf8jp6VibffzXf/23TP/7H7L68FFkcmGatOQLIybRWMW9jdh0hicyGo7EH56aVHLPzK+487bSVGbMCzUd0VEajUi0CUghbmqEcoX0ZW1+YmsDfpaqe7sedQRgLWd1n99p16w8bEdmjBViO1stlAtqKkKGOuhKoyLXit47EZlHdPM7gKl29P59AGQ5hYcQ2FYgbbt/t73+Q+a4zTHbzm+baz/ktV3n95A58BgSeH4CFIDPz/zxV6QAfDwzvoIESOBICHT0A+oTCkAsZIEmDRqBZiLvcjeWwPdlGY1V8KWDU9PVNRqpkFp5CMqLpBxEmtopkS9plslyNhNBaqobaCRZEMRGdK2WKtSq5UIjxHriaGSXM52oIIxykyKM1FR0FUaqLARjEdlmJIGnAk1loOOKm5vadxCAOK+bImW3kCpdSQnRGPQkGPTF7Sd6fTc2tQxXWSELjBGRiBpRZrdxvczoDozIsAKSsNBIQHQq9lADEGLINv9AV9q70X7KABwFXYxRWNA009BoOH2ECHUU8UIVbU4Ya8MTiEr9GfZMpKCtuVdgjojItBFrWloPIlAj4FBXESm0pWR5IW4QaLrvC6Q8o+5enOh5MO5JutSrB4EnYRRJbA2wM5vJZDqR+Zs/5N27t5K+e2/WLSuUc52CvfRdrfH44v/+P+Wnn35SP/jbb7/Jxf/z/8m7n/8tzuV7HWOIrsRIoXZMs5cyRDOYSjLxJegnEp++kn4/DFsEMwAAIABJREFUkdw1AhQCUEWf7ZZcZoWm+kIA4lGn/KLmo0l1zoywtpGAEHPK+U6kXi1cIQBNNObafqsArJ+vBWAtbrHfQ9/TbtKT6aUKVceKdaQa4+FQAO7p/b6j9+89pclhP5bAtgJp2/277fUfO9/HHr/t/B57vcce33V+j50PjyeB5yFAAfg8nLt9FQrGbq8PR0cCJLBDAjv6gPtoAWgE0lqCeL4KGESmGUnlm0i/KFlH/EVxIplt4pCc/ijD4VBWWaXdX1V14XWo44bUVCuW0nwlvV4sXhCamm0VpFUlPoRPVZn04CKXE3SSLXJZXF3ocb20MJFei5kRLva86EmhEsx3JVA56WvElmQmMgzCECJQMhOp50CKpZmI70g8GkkYxRoJ6ETJ+vqz+UzSuRGRGL9eTwwbHwIQUWyV6frrFKbmn1tmRgCum2aYCEIIPyOSzDqXxW3Un0ZWalE8XABptY6IG9qWyEaMSoifSLftiwdxZgVg5ppUYIgyXTekCKNJSxioeK36sZ42D3yJITf7AxWxqJWI1O0ginX8s9lMIx4hF3HcIOnpdcOq0FRrf7mQ6+trWf76q3z48EH864nKs4Efi+f7cl2s9Dr9v/8kf//738UfJfLx44Vc/r//Ke//9S+Rd38oxzhdmMhIJ9fXI2Ubj0VaqAiOTl/L6dmZeL2h1jdMa7Fp6/UVmUmtRoq14qrrGa5M12NT+xE1GK2IlVKbodytBaivcyod9yd7HfzuCUCzJI5GxKoADELldXn9XrIZ6gHmul7rmoAUgDu8R+7y1Nvef/ddAGw7/23XZt/5bTv/rr++aX9w/bq9gly/bq/PcY5O/2NthUwKN67w4bj+L73HieOIZ00BeMSLz6mTwLETaPqAtiGfDQQgIvwgfVTcoSur50peoSYbutOG+vcCQiqKJDp5qRF/84Gp7VeFZ9qdNy8cmc3nUhSpVBBtM3TwLURCTyRO1CP2h0OJk4FpyrE0TTt8TQ1FPbtShctJYgTW4vpCri5Ri26m4ihGDTfXkyJbWVloBJQ+IGQQyRaE2hRDu8RmS9MkI1tod2E0HdFmGQjICwOJ+0MZ9Afi9GKNEIQMQ4pyhRqEeEAA3knVhQrE464A1EuXJgJNSjShqMSFgAJLK5LWY6wj/+w/lEg2hcCq2yBrZCQiAXviqQBE5J8vTjRQLhB/ysk3QgoCEFxKbc4SSDToy9nZqfjjE40cLEIjBuelI6t0JXPISteTXtI3XZmnU7lBrb+ikCBJ5PRkqAIx9sx6xLVo/fBBfv31V5n/8ptG3EEA+kEgWejqOuSvxyoAB6/ONVX2+j//S978/LN4f/ymQjdBF2B0a3aRquxKhfqNjiPzrNBru6ev5MX5C/GSkc7rVgCaiM4izfQ8dSOTOtLSy4xgrtAMJM+0SYvpfoxUYCMA7UIaCetg/3wa/af7944AxN/r6EDUBETEIiQxuFxcvpPJxSXUqp6WAnDD+1NnXrbt/XffBci28992Ifed37bz7/rrm/YH16/bK8j16/b6HOfoKACPc90/nzUFIHcCCZDA0RJo+oDWBOb+B/BabtTNJkw3WkQyacTZbdbjJ1FQUFboNoufGlEloQS9nmQQVBCA0VhcH7XoehIliYSnr1SILCXSyK5Su9X6UqSFNn/wi1xr78nVe5NOi+69g744YSCDwUB6JycaObdMMxV1dQ22QgoTgdY3KbCIqINgml5dSIXIKzS88H3plWZepa3F5+A8eSZ+ZSLMAtekgFYluvpW2g0X4k8biFip5aObcdiTJInFDU0EIOQWJGCeGnFYR/TdXSWTIpprRCFEnz4qCMBSORt+t+IJtfnudputJatGoaG6oEpXRP9hcXzl7QaxqfnnRdoNWOKhRjiiRh6EYBWY7r25Z7og546JVPNGAzmB/Ds7U0E7C4xAm6MPB4RrZmrkoWGHdnFepnJ1dSXZ1Y1efzQcSn8wkGHk6/VQOxG8wusbefPmjVz+818yn8+kh5RwpEL3RzqOm8RX8Xj2P/5qRNnP/5Zf/vEPkV9+1tRhbzpVIRdCACJS0UbhLatScqTw+n0ZvXgh/RcvTddoWyPRgQwFTchOGwGo65KXJtW5jtDMIQgLEXSQ1j9DCObr9bmT7WsE4GdFMd1PmoHcpge7KkJ7cagRrmm6lPfv30s2n5iuwIgEZFOQpptUh59/6vtvh6f6xaFtO/9t50uBtC3B3b6+aX9w/XbLf9uzc/22JcjXPz0BCsCnZ7qfZ6QA3M9146hJgASegEDTB7SmS9gaZGvDUZ/PCA30a1BBYTNPkZJqmkaYSD+NVkNKpuup8EH0mRGFkUoiP0a0Xiy5N5Asz+U6r1SIeKMXKpxWqF2H80cDbd5RZqUKtBACEBFZNxciqOuHpgm9WNw4UvGErrsYR1qYVIAirzTltxIIPiMAIZjOTkYyPh1r8463795Jenmh3W39bGWiBesmJ6gvhxRf2+yjyuZ6Ps+xKcg2ZRSv0dojqGPn+9rVGEIKTU7qB1KGyxzi0HSVVSFnn6zrwtUC0LG15hAJpiwRBKgRg7cC0Lz003WuU61rAbh+vvJMl10vMjzRfAWL2EPXZSP+IEArP9bnnV7PND+xkYB5FEqChh8nYxVx+dBEruWo+VcUskDEZW4af2AdYj/U9br+8FHy62utQxgPBnISh7ofyvmNPh9cXcnl5aWs3rzVenvaA6MsxRucyMnJiUwHgQq507//qE1BiusrbQaS/6//KavJRIKbaxW9ELOasq31H9HkxJcsSwXNiiWOZfjNt1qjEKnOWBfwqR9YO6T+GgFomsH4qKlom4JA+EmKDtOFdj9WYYhITJXFt++jrwlA7J/6cVcA4s+okQgBGCeR1gL8+PZ3SZdL6HLzksr+ZFfgphtWx55/mvtvxyb1iOFsO/9HXOqLh1IgbUtwt69v2h9cv93y3/bsXL9tCfL1T0+AAvDpme7nGSkA93PdOGoSIIEnIND0Ae3TS9xtXKDewQqSyqaQrruZrrvEouHEbd05JC2iBpygvp8VHii/Ufmups5mPiLOAumffycDNMlIIOBOJXV6cnl1JRdzpOxCjmnxPU0VhkxDSi+EIEQWREyYLVU4rS6vVN7Jaqkpoz4iAX1PyqjucmsivPLS1SYRWVFq5OHomzNTA8/35PzFC/FCVy4vLuXm4oPMZnMpry+k/PhRZDEXfzSSExvRFWZzbRaSza9MExArANfCTaMCq3UTEU0bdlyNdETHV3Q/xvhLpJDeqelXr8I64k9Qv7BaCyYXHXQ/4WzFLK71hUc9nrJeJ/t7EJGAjjYyMebWCEBfiqCvwlKCodY4LP1YwiCQ/nis6zXPTJfjPPS0C3M16utP5+xUU5zLBF2bK5mhEctiKaipBzGY2EjCbDLXyLbiZqLXPXEK7bJb3VyoAES348ViuY7CNIMrtZnK4PxMgpcvlF/x8kR+/PFHiQY9jRi8+O//ltnFhTjv3ku1XGrNRI3QRNlGFbDgXch8udI96Z6eyenpmfj9oe5TNDvRfW73N/Ys1sUt0OSk0GYgWpvR/ixtRGmRIeIzVzFnPmzaWo6Oqcmo57Trdf89hefulqSBsETEIoQpZDSOv3j3h+7HIjXdqZEC/umDX4yf4Ob4DKd43P338wHt+zpvO/9tl2jf+W07/66/vml/cP26vYJcv26vz3GOjgLwONf981lTAHInkAAJHC2Bpg9on4K5Kys0kq9uLmEFFpyGNrvwfNN91zGiSn1NUQhqmmktNI2EMzKsFoD9pC8rN1TxNnz5vdb0K8NETk7GkvuJoDnG9co041imeC3kIiSgIy5SafuJhEHPRJcVqaZkLi+v5OryQpzFwjTDwJAw7l6kAgrNICCEagGYY+y+L/1XY73+Ik/1uPHZWOeRLWba7KG4+igXFxeSv3+nDSC83NTsiysT+VWtphpxhki9uw+dqxWA2tUYAtB1VLS5jmsa/2pzEhs5eK+5AwSg4YmfKGJs/n5XANbPqxj6sv+7XZMvCEDTXMIIwMpBPUBXU2Q1nDMaaWSe0xvIeDyW/okRUpfTG63nl3mi3XyLQayp1t7ZmXbprfqmiQiEGmocrhZLfV3s91Tc+rlpwDJ9+06uLi5E0O0W4hY/watC1B+abWRG/IEBIkf9SBzI3JcvdP2vY1/TiL/58VvdR4tfftGuwO6vv8l8OhV3ZYRZiAYbSIHGGlSlLJGbjqYtYSTByVgGZy808vRrAtDTISC12zRfue0ObNK4kcKtEYNlriIaQte8d8pPuv/ev+18qRa12ScmFRgCEM1S0vlEm6JMrz6a9acA3NM7+OPuvxSAT73MFEhPTfRpz9f0/uD6PS3vpz4b1++pifJ82xOgANye4WGcgQLwMNaRsyABEtiAgPmA9qXIPlODzooOx6SoIi3S/MFEMZWopwZB4RnxVkAYadRZiaJw4nl10wpzniBzNMKtyjObcouGH45I4Gltv1UQq2gKTl5rhBbEDAScMzjXCC8oNY0cxOu1++1thJWm9oYmoi9EIwYImulUu8hWk4mJqiohYwoRP9QIQy8ZavOKVeGogEoLCEpHpIdIwUCK2HS17b80kWxFaWq9ufnSdPl9+4e8e/NG5M0vWmtOctsluFjZGn4r7eDru6bpRF0DEYJUm4+teZpU5vphJOCdVF5Em9XMwVfFKgQTOvl+mvJbpwL/2Wa4jQCsj7L7QOsHYvXq3G3TxKN0Y03PlfBEfDQvOTFNMyDZILxuJhcymUwkg6jTmo2Biqro/FQFYDAam8hAP9TjJ5O51miMkr5y7YWm6crq6kLevXsn899/kwUiLCeXuo+GFk+6munrEempYsw3AreME+1WvExik1r8wzfy+ptvpBe68vHjR7n6xz9l8uGDyNXEpBCnqTiuKz4Y2nXBuqpU7vVkcHqqKbduD+LSk0J87Q6c2++boKWiNzPitxaAVVGa2pOFaQKCWoBIea7QQMSSrYnff899Sf5hZev3HPYLGCpPRzQlGpGASDV3rIC+23Tk0/Wvv4jxC/MGN8kdvqTpC3LTpfd9PbedfxOfpuf3nV/T/Pb9+ab9wfXr9gpz/bq9Psc5OgrA41z3z2dNAcidQAIkcLQEPu1IqvXRIIDqyLDS1Dir0BwC3WfREALCEPXfEEHluyaVMhyYiCrPmJrSczTl1nFMnb8Q0W1Ir80dTenMVujKmkuOKCk0k/AdjRhbRn2NCAvH3+h5Z2i2AJkXn6rYQaQchAoiwUwttkxr0SEYDCmbqzyX1WIubpqr8IuyTIWRM5+ZVMwil0IFkiPRaCTx+ExFz6oQmc/nMlsaUYNSeNo9OAklGI0keTGWs9Mzbd6ASDevWCqX6OZSppOprH7/t0whrKYf0dJVpDRiyBGTmuk5oQqr+wLQpACjAcfnAlBTgOviibbZhDYW0S7J5ovPl2r+PVYAqkiEuMV4awGokYOImOwZHm5P06EhAFXanX0r/X5f11Ij//KF1kbUSD2MD+IXKdSjgUSDgbjJQEUq1g/idDVfaiRfODqR8fhU4tA0FUFtRQjb6a+/3ArAIJBx30SUzqdXek1IZkhU7DcVdEFoIhX7ibnueCDn334rP/3wjfK6/Mf/lj9+/0Pkw4U2I/GWCxOpWmR6XpP27EimnZRNvciT8alEwxM77lBTfgtEnConNHMpVQCq2LbcIACR+osuwXq8Fd0O/mwjO+/eau5KwC8JwFq0Y69BBKIjMCIdR4gCTFN5/8evslwupMpsN+o7XYc/vaVRAHbzFt/0Bblp1PsuQLadfxOfpuf3nV/T/Pb9+ab9wfXr9gpz/bq9Psc5OgrA41z3z2dNAcidQAIkcHQEPu3Wq7mxajZMpB/aG5iH/QAHsaO9BkoVe0UYm5p7qNmHaDY0gwh8WTmeNonwIiu0bJfSKBdt4uEsUpnPF9qgA7XXVGQhNbdnUnj90SsjdHp9FX+z0jERf/2+JP2+hMlII/jK2VRSyBfUdXNc6fWQOuxLWqQqpKrJlYoo1GhDpFcvNcLHXa1kMV9IlRfi4ZqnL+T8/EycoC/z2UxuZisVWehuK6jh5pbiDIYy/Pa11gIsIkdm05ksJjfK40RWslql4rz/VS4uL6W6eGO6DudTFHITD915pRIP/4OwqvcZUqQdpHbWIrXmDX9opGldA9AIOpOqiiYldx/3a/9pivBX6v7dfV0dAahLfq8mHf6tgGPU1NPA1tobiMQ9cUbfauqvn5yoyLu5hPSciZS5ifwrlyZV10k1RdcLA63tiPXFA0gROVfAuEKMDsd6PjfuazMR7B3thHzxUW5ubkTQxKWqJA6RrR1Jkc9kPptLsbDnj3oaAVh4gYq8PIp0f+b9RMbnZ/LiP/4mw8FQri4+aE3A9MOFFKuVBPO5ZIu5yNxEbLq2Nh8ErUbrub4ko5GMzl5qM5rCDVTgFWqGjSPEeuAPJgW3bvZS6H4tC3SWxlqY5jAVogE17d02EdFUeMdIbJsarGthozy/djuCqNSU9H5fj/3w9neZzedSpeiWXK67Rj80EvBL9QeP7lbY6Qkf+hfopvntenG2FUhN49/2/LueP89PAiRAAsdFgALwuNb767OlAOROIAESODoCtwJQI/fQTANRf7Yb7VoA2vsjutnefaD7KkRE5UUmhTLwtTbc0oXo8kR8nN+1NepKcZe5CqNqZkQFJB6EnHjoFOxJMBioqInOvtXLoNsvUnxXTqCSpOjFmlIaJkO9bljmGgm2upnoeXFJ1OwLeoHW3ptfXchiNpOejZyLM4i6lTgQgIuFlIuVpho7I0T2nYofDVVQzpe5CqgSJ0RUV7Y0qa/fvpaz83Mpe65GCqazmY771DOCx798owKxvHorc3SzXd4oF7dMVQC6SFlFlJ0VPHVTCcdDlCRqABoRWD/MBxQTjaaiqW4asY7wMqIQNQDvvgZC8M8ed8VffdyXBCAiQHVcSAXGuIbncv7qlYy//btG/q0qXyP1ZpNr5ZVeX0kFoZYvzWld25QCUXmoBak8C9F2wVh3iDRN/Y402k76Q4l7PY3yxKOcT1XkFhfvTbquV0gfgtgtZDqbSj5dqmB0gkijUnMIQN2HkTiBL1Uv0tTh+Ptv5Ntvv5Ve6Mt0OpPV+4+6ftFsKrPZTLs6QwjqTH1PBS1SgTWKMQxlcPpCU24ljHU9UCtS04QFQrYSz4GorTTiz0Sk2pR0RADebQJiIwMLiNIvPBBZ+pAHjoIk7Ydm3yAlGu+DfAHBna+FJAXgQ2juwzGHLpia5rfrNdpW0DWNf9vz73r+PD8JkAAJHBcBCsDjWu+vz5YCkDuBBEjg6AhYAWgj/hwvMuLOMUIPtfz0l2QdGWibZ5jmHq6U4dCk7BaZqYWm3XV9yWyKMGLdNKUzr1SsyXyhqYpu4ZhILXRFVckSSITowThWgTc8fa1C42qGGm2O1nbDuJZBz6QfR0Z89CEaXVfc6UKFEGqtQR6NxuhSG0iezmWO6K6ba1mlK/Gn1yp+3PlSIwdzCEAIqP5QhhA8fqIiKytNFJrrBSqCctRWQ6TieCj98alUcWQiCMtMeoO+jEKUlMvFm31UoZlf/CY3b96KzN6r+EJ/X8hO+B1timIfpgYgosDMzzp1un4ekXxGlEIEmsg/iEZ9DRpY3Ov6W4u9PxOAX5R/tXi6FzVYWBdZebE4QSDRNz/KT3/5iwx//D808jNzQhOBWRhhevPzP+WP334TuXqvgs8p5kYA2xTw9bzt9+HKsanilS9eEEiVDKWPWoCjcxW8SPOe3NzI/MNbkcVSJKokSfriS6FNRDR6T0WjaSrj+qZbMUQg9kWG6FTsr+FAxi9fyvhbk7JcpalcX1/J6sOFEYyXF5LN0CV6rs1fQsdwRzdoPLxeXwVgb3Sq+zBFDUq8L2xkbB3Fh26/uj5WACIiEBF/6BaM9UPkHyJekWKt0Z214LUCdy1/7wje+7ck03TH/KuPPYD9r3UGcykRNalpzTY1vhbBn6UEf5oKzAjArt/4D10wNc1v1+uzraBrGv+259/1/Hl+EiABEjguAhSAx7XeFIBcbxIgARJYEzAC0NHmFBAokUnpvSMAcWhd86xyK1PrzzeplpkXqxDJreApfFcbQhTa+AOpr6UKtGqZqbCR2VzrtiEKTmuuhb6J/It7JsXScVWQeFFf0jST6XSlKbrxy5cqYCAAEdm3rHLJVql2bIUAGYlnIrOKVMcX93vSHwwk8k3KcX7xQZtTlJfvZTKdiEzneh7JICCRWjyS0emp5FUg88lEpPLFTRKJkoE2cVghqgo1B6NQvOFAKtQhxOsll95oJGeJr5GF4eJa551++FXe/fqryNUfCNUSzzGRYfBstYBT7lakipjIP9TGw6MWMo7tAowoSDzQFfju427kn3neRJA9VgDWkWJ1qcH6GhCApjtxLH4USfz9X+WHH34Q/8WP+u+ryqQ0Jz0j8rL3b+TXX3+V2e8/yxKpuylSoHES27HXTE4c+x/ctKakNjMJTc2+3kCSQV/iExNxBw5IAb5+/1ayyUS8oFRBHHkICExluZhKlqK5RqH1KJGyC/4aCeh6UqLDMx742etJeHYqr169krPRUAXf9Lc38v79e5HJlYkIRcp4WaIXjT7Q7KNCxKIXSTzoSzI+N913rQCsU+bXUvULAlDXo6hs6m9mU4FN9Ktp3ILHrSDQ+psQkOvnPr9dIQUYzXCw/hphimhFCMGq1C7Zi4VtQnNHAJox1tehANyvXwKHLpia5rfr1dpW0DWNf9vz73r+PD8JkAAJHBcBCsDjWu+vz5YRgNwJJEACR0YAAkajl1yTOtkfntpINNOMAbUA9Zek56swSUsIPl8j5dY111CrDzXTkKIbllrDzbGpie7KRIa5S5N6K9OlSbEMfP3pjwcqVCBvELm3WOZyeXUpJVI7ISxS00U4+Oa1/PTTT+KNx7JYLuUyXcoUou5mpqmhHqQiUiIRUYdosCRQgRSFrmnGcHkhk+lU8ot3KpSqxUwFIGoAqqBKTuT09FSKMJEbpO7OMhE0uUDDD8eRxTKVHJ1eg1Di4UCFEuaFeZ+MT2Q0SkxX48W14XL9h7z9+WeRj7+Z80tqRGthmkWYqD80/bhN+VWR45guwfXD1ABEpJhJpa2bfdT1ASGK7h5/V/x9KdLvq9vbRog591KHba8LKRAZGobinr5WTlXfcEEKMIRrL0QNSE/6Tq6RmJNf/imXFxciy6kdd24iQe+dv7QptKVrI06DRPdB//x7OTs706YyqMX4/sNbmVyinmMucRLLIHBUqGkzkMVCBBGaKlTRCMbVfYtmGRUiRhGxF0a6v4vQl2Q4lG+++0HPXy4W8tvvv8v0/VtN3a5uLlUqi1MYsWaFGVLhEZGICMA4SaTSmoPY9642+QAn3f+267RbRw5C+NrUYG0WYiPzECWIrr1rGbzO/LWiwK7H1+o4Oj66bnu6H/BACjLG65UoPbmU1XJqIkatQNa0azy0a/TdNGNzPUYAdv3Gf+iCqWl+u16fbQVd0/i3Pf+u58/zkwAJkMBxEaAAPK71pgDkepMACRw9gbUEsKIEwgQRgMngRCO6HD82EVS2CQhq4UGgQACGYSCZQBiaSCuTKmyQ5kGhNQD9OFIhlt3MJLuCuDEdg33b9MFPeipyZNCTJI6lcs15V2klb9+9k+LjlQiEW+kZETgayslf/yov//53rRF3XWRydXUts4tLKRBViP+jBh/KyeH6o54KQN8rZTabqwBEhJdMLkwK8Mo0A1Efpd1ehxoB6PVPVDAurxbaTTY5e6HiZ14LTM9XAegnfRWaaZlrpOHZ+UhF2PzijYqXpJzJ77/9Lunv/0tThx3HCLxaAKrMg6iy6cC1EIQAvP+4KwARLafNUOrHcwlAv6cdcqtoZKLpwqGJ2BMTsahF8zxXTmNfI9fyD29lhkhLCECIKdsE5ksCEC8v6lRgvycBIg3H38np2amEyYkKtOubS7m4uJQqWyi3yClMrb9iqc1kqqVNBYZ81khA021ZIuxjVwUg/l7Y0L745FQjGc8HA7m6upK3//qn1jIs0WwEXYyLlaktaAUgRLlGrEaxprxH4zONdEW3YO3qCwFY1lF+hYo47Af81PdajhRwCMDcRP5ZAYh/wwOxfOZhI//uCMC6IUjdmVtx2xqSSC7X11sB6IujqfiL+bUR3BSAB3KvP3TB1DS/XS/jtoKuafzbnn/X8+f5SYAESOC4CFAAHtd6f322jADkTiABEjhYArdfUFRI1CmYbqBiBymOiJSKBicayYUIP40MREMQCBoIEKRWVp4KsVXhaaQduuRCTNQpnblfqBgJAs8IwMuJrCAA01w7wfZsTUHnJJExIu76oZ5PfBMJF3iBXF5eyeWbd1IgEg+ZrxBeECXDoZz8/W/y448/inc61NpzVx+vVdz4l9emCcgq03EFg8A0kqgyTf2Vqw+SZpn4q6XpkpqvVMykiNqDAEQtw9FIgtFrne/l5Y1JLx6eaM24PC81sgpNOyD8wuFYa67dzJfi+56MzscqMC/e/6bdkL8bJ3J5eSmXP/9PjTJz8omKQTeb2FqApbiep7UVXRecawFkugBrI5a7D5viCbl2XwAagWSiuh4V9felvV7XiisRseeq2MIDEXoa2ej0xHE9qfyeCrK6WYxKWl0/c7yzvNEISQfdgJGaaseHcWoEpA1CW5/fRqIi0tD3A4lGr00E5/BMI0UX85VGbi7nqPNYqFDEv4e+o+u+gLjDHsGYDECtKehFpnYkUquVd4AOwoVkjiPjs1P5yw/f6z75+PaN/PLLL7K6fG9bFK/0NEhh1yjMugu2F0gYJzI4eyGD4VAjACHaCnRK1v1kau8FSEX2PVv7z3Shxn5B92yklGsn4aKQEpGLn0Tg3YvQK9G92izC3dp/9dJBHOpeQZ1B27AF79N0aZqboCmJ2Rc2AvBOJODd5UeNRj66TODQBVPT/Ha9NtsKuqYyjriZAAAgAElEQVTxb3v+Xc+f5ycBEiCB4yJAAXhc6/312VIAcieQAAkcLIFPBWBVdxHwQpOSC/GCDr7xUAJ0u0WKrzYbMK+D+INYQFOQMAglrUzqcIGIK02VNOYndbNPBGB6cSPp5aXKiThOJChNumEW+zIcDiXvm4g3NIXFv4eeEU35bKHNGeazVBs2aFTWcikSR+J9/528/I+/qCDKVrmKIQhA7cp7fWOadvgmQgwCsNTU4ysVO0GFLq+++FWuEmaVpaaWn5dIcjKW3vl3ev3LKzSGuNKUX+n3tdur6HGB1vwLhyOtVTiH3PMDSU76KvYWH9+IF8fyH9+9kMV8Lje//9OkKk/fqwBy0hsVgV7dXEO7LkMA2o0HrtrQ4tM04NseHZVGmt1GcNYRZM0CsCnNU895RwCqOKoFoIQaWVd5ia3phzqRWDQjLPWhKeOmqYuT2xp0xdJ0yYWg8lytTajjqJuNQH7arrq6L5zQ1JiMz1SwhQOI1VAFLGr9pauFEYvFSsVXHHn69+nNhVnnehz46XtaSxJCGs1VIABLP1SBqg1pROTkxZl8//33EvuevH37Vi5++1mbxrjpwohaCDjtgmzeB5Xra03H3smpjMdjccNIj8vt+yRDvcuqEh+NORBBmJtmIpi/NgHJC/079qjWxixMZOituP1UAN6t8fgYAei7RlivplNtpEIBuO839kMXTE3z2/X6bSvomsa/7fl3PX+enwRIgASOiwAF4HGt99dnSwHInUACJLCnBGpBdDv8T7+QrCOYrGyoarPjW7ETJCpa/D4EYKA1AU1qr40AtF1qxUHtM1dFDR6IXlvXs7MCEOdBBBQis7K3HySfTmXYH2lqMQQTUjFXSST9fiLLCNFdc0nffzCCL4gkPjuTs5OxCpt8ha6mS/05QUTg9EYEEYrfnMv5uekUi0jDuKz0eivU+ptMJUfkGer7VUYKOZmJ+Isc1Cj0xZNcI7fSQlTESNCX4fhUxt/+TYXRx4sbuf7wUVNboyE6CicqUhA59v+z9ybMcVvLtmZiBmrgIMk+9j3nvveiO/r//5yO7o573x2OB0mUOFUVqjB2rJWZKLBE2bKtWRsOB0WyiAJy7yLFT2sAyOzTXDMNRWRxcSH52YqA7/7VS4Kxvz/VAov+9rm8evVKmqv/1Gy5YaeKrgFQBjAs1ve9ZdmVZraQEGa59RPAcn7gft5a9vFIi+yjAPDk594cLI58Pl3/AZZvqNySUmHV6OBPlX9QkOE6/XTR2NAKDMuzH8wAtG05369Uzlk24Ci5ttouLhQYV7BxA5JqNiJKXtC23O23nF+eRQSATb2TBvOF1XimAkzzkuuZZJrZBxAIAFcfWhmw3/JUnn7/vfyPH39kqcavP/1vef78V2m3t7q/p3ZeBbUdACDgZV7J+fm5FGdnpozUMh2U4bD1F6ZeNPSi/APWdLY1D1Szch0BApkZqO3QWGf9y+ix5EXX4rjm8/VzVeBkHUbOoEFjAFRkOXZdK4d6x30aIadwBninrEfPfpyAcwAVX+iPgHDZYQJhAmECYQJhAmEC7ziBAADfcVBf/cMCAPzqlzjcYJjA1zqBdwWADnhYLgC4lxUSAZjkS1ksl5KvzggAO1MIOgDsIth6U+kHBYMof0DbqsI/2B9VuQTlHQAgwATAQ/fitXR1LatCLcV5rllq3brSNtUyoXJv9/MvItutgrDVSqrVejoPM9PaXgHfoRbZ7USySLPo8H8cyWVZEez1mztagvtmq5bQfq/3aSAKyj+CnaGhgm+AchHwI1vK8vxCnvzL/8GMt9fXG7m6uiICevIExQ/nfP47WIhhCU0LllPgWD19KutnT/jnly9+le5wkKdubd5cyfXra6lf/DsBZxxDuRbJQAvyuwFA37OP2XsBdh49HgGAeNwbEPCRn3sOihwAqhU40zbgyFp1DQCOMur+8aw56RXAobSkHySSTrMOGRF4zNSbtyFz37jScNT9NWQrKatKkmKl5SFmDY7ikRbeZndHFV+eQtjZSXfYE9DKoOvrEDBKMsnyTJIUbdUAmAqMD02rQDaOJF2v5buLC1ktl7K9u5IXL15IZwDQFXhRpG3HAIBoHJYMGZYLyaFSzHOW5BD44tZZ3KI3lLqzFtfGDg40Vfd8i/l2BIADASD2OYDfw3V+HMhNtuCpRPhYLAO1LVz9OJr9jgAdVmNaxyeFpyobp/bnAAC/1h8N4b7CBMIEwgTCBMIEwgROJhAAYNgSOoEAAMNOCBMIE/jCJuBCPpQNPDweVwCOgyqTCAOgpMsXEmUZlX+LaiHF2Tkz2OpDw/ZZWH6Z2RbnkmaZdGNGUNFKoiULaaTlCqZO62NtAU6tjXS4upG+Q2VIRIBYFBlBSn+2oHoP8ASA4sWvv4qgpANtIswgBJzA/yMBUioGGwcFgeP2nsUKkkAiF0tclFJWpaTSs+yjbbQUAplzLF847KjcihkqCF5lDaxmwQUAxfWsvvsXKrv2dcfSiShJ2Rab5Wup651c7xu917zkebo45uOXz56x1fX1i+ec15Nlwbft7XNamfubn00BuFGL7KBAaK7wwnsATY8drhB72/YEUOLxruDPT3Tyc6+fyihQagFghP2CjMic1mOk+cUpbODI6kPhh65H30J9h2w/b7HVOWPPMFPSlKdDp9br2DLnAFOnS6FCzR6buHKv4vMCSONcyOvDXA+7e2ZARqOuI95CaXd6/0mk1t8YGZewFqdaWnJoOmmpyKQnXSBNXALosTRmYwpDQDW/PrX0DrEqX1GKA6t8ujyjkjUtlwRqUDLyL5XYr1R6qmUbVmIcAJ9oDQYc5b13mgc4DFoOMrX1vjXP8eEL3bM3abN25SOqWZKYln7pO9rUD/Wd9C3WxL7erM0BAL7tFRU+HiYQJhAmECYQJhAm8LVOIADAr3Vl/+h9BQD4RycWHh8mECbwiSfwpwEgQA+AQbkihMtWZ4QrGa26CQEglVmobwBgQYZanEgvsFAi8yyl5TPOFMyxabVpZcxEz9eD5+2ke3mtpRzIQUtSSQEMoaRaQ5EFVVUi+3ovm+1GLZmQgtESa6DCgFKKBlYoCLOECrD93Y0qAaNOW4JhL85hU1UFFiyofD57v99tDPgYeAOAo/1Wy016lFwAVJXnslotJZKcWXAwc8KKGqeVKhA71rtKvFgRGPZpyizC8vKCIPP18+c830WV0Zrab17K4dCI3D+XbleLNNfK6UyJeAoA3XJ7uq1+r6NhUtS9RwBIaGfgFS24mDMy9TCfslhyXet6Q8v1AAAINahZTaO4J7BDYzNAFIs3ulb6xlpwZ1bX+b3i+fiXshjADgU1av1trWYaM0eJRnswhacBXa1zBt+CBdgyBqFQtZbiCApCgMBULcZYRmbjIdcREBDXg8/HsMoOM+uyAzfLAOT1AARi78QSFQtmWVbrc74+mlEz/tDu7FmH3I+WOehKXaoICaIH6QlFMRe0BOv+9HZg5kPOICkUkPMjHmIFiSdHnsRUPsLCXO9qOew1CxDrg3PHVsYSAOAn/gYenj5MIEwgTCBMIEwgTOCjTyAAwI8+8s/0CQMA/EwXJlxWmECYwNsmcAoAvdvDQdJUHmEtq57d1iewRaYSo/U3yyRanlH5J1VFwIHSBVcyKalQi+MYqbKtF1UctWVKy/AekXDbjcTVgsDsrBcq37qrV3w8QARBYTSqVbcE4EmkiHIqubqukZZvFYwUVanWyr6jso6Kr8NBShSV5BmbdbebrUgH1SAgYK9KLsAfKAJl5NeXyI+D4rFrNJPwsCWMYrMwQBxBDqytKHcA5EEBCqCgWl0HgCcqETMDjQXvEYpJnD9aVHJ5eUn7MKzMP/30E+/3YlEyY7DbvGJm3bC7ZhaiHK71fEOtzz9lvP129tqxEuTxnTCBJYNBat/V+5sfETSRBGynZzxRjI6uRLSPpxmt0YuzJ7TSwpKNdau39wSftFh7Zh0Ub2kk1aIiJEW2HteQFu4DFXHHZz9aXrm/DABi/7JEw0phoMR0+zJhYrPX54tnFmhmE9r7k5JS7yOKMl5HkmSqXMQS9D0hrSodDSQbSIxRZvLIgWxMnGeI9bwoFcF9Yi7MoxQFdlAIOgCkxdcVmvYW66WZgKqIdCUgMgAJ/wZTqL7jtz6HhA6KEzQyo5ym1KzGfb3V12OzNyuwKSenjENfkZAB+I4jDw8LEwgTCBMIEwgTCBP4QicQAOAXunDv/bIDAHzvIw0nDBMIE/iwE3AAiLIBAomJrCi4AWjQFlMFKDFASJISXNBOuVizJKEvVwQ7XaYKp77XplkAGQcoPP+YK+CAUzdOpC3VCnyAFVdEltWS758NsVxfv5bkfkPIAmsjzg9rIo62QKZgJkWUqfJOYIPsCQABfpbrlSwWCwIdKJhurl8w2y81sJfDBno4yH6/ocVYoJwi1FNLJxgbACfaXXGdZaHWz2a/Uctq0xJKUXUFmybKHQgQDfTB6ok2ZAdhAIAcaCHJaiXFGu20mQxlwTbYxdk524h//uc/+bDL1YJZb+39FUFg3GykhWJxh1xBXObHAYC++yYQaD/njvvEH+HrrBtowH1bTmRaFLI+v6TSMcoK2W53stvouvZoUYZ1tbOylUiz6JI0puUbsJeKu75jiy9m4dZYG4QqNi2D7m0AMMkAEtVq3rWtZtrRMmyWbvx5bgGe2kgSibDnkFkZQ+EHFWoiIwpNvI0XFlxkReIcZtWNDAD6deGadZ8oAPRszDHJJM5SKVcXBKTIAsQxoogD2Ylo+8WetjG7ldsBoCvyMGsAybkSUP9yepzNb30nOQWAOD+UqGhJpuW+PRCYo0WZ6xV1BIHzlmFfjw/7HSucPUwgTCBMIEwgTCBMIEzg004gAMBPO//P59kDAPx81iJcSZhAmMA7TcAB4ET+XNlllslj6YMpqADcAEKWZyzhGL30I1OL7z7RjDP/wRgLst+g3tOPaybgIA1AG4BeCWtlKvWaxE0qZgQO8n0fya+//CLR9a0WhSQKJJIkYrbgkAEQZZInuSoRo5FAByAT1mKoqZDplyXaqrrf3tNqCoABAOTtsoNlwAFEwUrJ7D9agPUeEigOYUXNCwJPAB4o1gCv0JJK8AKoxJsDQFSrKyyck/IPf04zZt8NSSZ5Ucjy7Amvr08LXivADwDg3fVrzuFsueC89ttbloXk414O9V7k/leznO51fU1x9ntKwD+qAJw2z8nPtVPw5xZTWnxnGYT+fl6VzDgsFyt+frfbU+mIVma2/I4tSzWYxwjwlxkAdAus7aWOyjZkH2prtCtCfa+5jRUY2WEW9osCa+wbBW/dMEoD2y7M2VA3RgpwAbXY5ox9SSWgIzc8JpIElnVYzmH5prLQcwlVgdd1B94PW3gBxgxk4vz6GrLzmbJQgXpMpR/LTUooXyvJFyuCzxFN2jgvuGQ/CBR5PI8rT21/MhMQ1z1ohuE4tARz2JPICoRy8GFxy+MKvblNmOsIVzxyAAljE74OCMx3Wz7f2GsrtrcO/97+e6dvRuFBYQJhAmECYQJhAmECYQJfwAQCAPwCFumjXGIAgB9lzOFJwgTCBN7fBBwATmUATooeAYAAFa4ELC+eyXK1kuT8CcHcpgNQOQJAv8LY2l6RpYYflij/wHFghl4k1dmaAKz+8YyW0DV7FQa53Hfyy88/y3j1WrI8lzhDWQigGuDGKE080KJYZuUEcqgo26MVtadNE/+XuVpB01gBCiyM9/f3ctjemdJMzwuAQQVhU08KP2a7DZ0kWSZZgtZiBSFtC9hibcBiXw+7MVSFzcAWX5hzGSgI8MmSiEyKsiToAfiJ85JW56ioaLNth1G2u500sPlCebWAlTridfZtK6sM7a+d7F//U8tAxo8PAKkEjY6AbQ6WqPjjAdiGrLySwHSxQkZkJk03yK7eyb5uCJBSNCvTIn1QANh33EfI/lOQ+LAdGpANc4pHzYxM6Kw2uyxy6TzHzpV2gMFU7mH9E9rTNQtw5POlKbIZK2ZKYt2QP0l7sVgZiL8w8HMd5yIA1PPRCpwrwAMwBGhDCQczL3u1BKPMhKAy8XnpdSM7kPcWm0WcewT7I2fBSIU8wMVCkkJLYlpk/BkAJLAE5DNAzWkbCIRCD4/DKxT3h9cQ9jMyAv8oAPTz4+uQgYnXUZbonOrtxlqB9wZazSr+jlb09/edK5wpTCBMIEwgTCBMIEwgTODTTCAAwE8z98/vWQMA/PzWJFxRmECYwG9OYDQQ41bdKVzNpV5TFhqaXAE8AFJiWT/7gZbOvjojfNma9bE3BeBkfYwU/HmZQucAcGy0rfdyzRKE4n/+jRAmu9kRMCxfvJbrmxspbrSNd0h7BYGRKfrGjsq/AgrABMZeVebtXl2LwDKMkowUtk1VeuV5aorAmIq6erujnRQAB9eaF6pgi8eBoK1rDlQEIkMQRzpl4Vm2IUHMIGOkVujFak0LZ33oqeSr9w2VU1CKQXGIwpA0y6VcqbJvt2upKKvWFyy6aEZRZSEtzInkeallKmiUPRzk4hyNx5ncP/9PqW9vRboN8wojK4NwK+ubpSC6/H9YAfiG8k8Blh++X3z/CIAZsw4TKhyr5ZpzQSsxwOy2rglNXVkJsMR17dTWK0Nj5z8q1Gj1tWMctCiG8HT2ccBgrAPAl1vL8SXaOMwVtZIZtWDTvopdXBayXil8BnjGntCMwXpqpObcHITH+vx6PkBABcIjgLRZiam6s5Zi31d+rZ6th/vg64GZhDGtwLh+tCTj9ZAtl7JarqSoVlYKMtIC7JmZmAhbgXkv06tWpLXSnR5ZmACqCkWZl4hrf7Pn48H3haMC8JipyOlFmtUJAI77bw81S3cc3EaWmRh5mcoEAn/z2074ZJhAmECYQJhAmECYQJjAFzuBAAC/2KV7zxceAOB7Hmg4XZhAmMCHnsAbAFCMFAAAMgjPMu0ACmkHrFhesbj4jsCryZcEJjuzogIAznPPvDTES0DUAjzKPh4kQvbZs0tZLhcS//2pgo2re7m5vZXq1yvZ7rYEgDg/ACBaWAHyADQOUOyNo2SWqTaOWhJRX9+KbHcinSvkVGlI7phmkpdqVWa2Wt9TsUVbpRESME4oC5Ed6GUKKOGA1Zf3ZS25rrzqzJIK4PXs6TPJiiUbie+3OyrFUJYBsNfBvoujLCTCx/ewvXYiKE9ZLBQEda3ERSVlWTFrjs3I+53sNxu5uKhkvV4RAN68fCnS3hPIxrBjzrLs3jcA9LUcDBQTrvH5tKQCKXCYL9pxAShTAtlE0rw0ZV3HEhNYeAnUTLE2B4AAhLAC6/Gw1OMIkpG/h/8fosw5AMRXA5TNDwA3t+C6qhAWcQBAAEqo+gD/AM0AIqHkox3YS1B6BXZUJ2L9oSg0K7Bb06kEjGAF7nmveKsW4+O1ngLAEfcSRdLb/IQZkrEI7OFUAZ7TCgwwrFma2IKwQOv9+fmmbMAO1z5I0+z12g0AMqePlmlVHr7t+C0AiOvE87nyEpCzOWxpgQcgV8CvoPxt++9Dfx8L5w8TCBMIEwgTCBMIEwgT+FgTCADwY036c3+eAAA/9xUK1xcmECZwMoEJAKK0gr+/mwILyj8AA1hUYbVE822aSZovCE6K1TnVU/u04pd1LP7oZAC4sqIOgodBlXX9qMAI7cE46kUkyXIp2bNzWSBLcKmWyPJqw/KP8pcr2W63Um61HKJNFDCgBATnHwQKp2FSNiVkHr20u73s61rksBOBsgwgkJl8CqqiXJVbsDWqhVTBVGsZajK0EsE+bGQFikAWfZjiD9ZOP/DDH/eFI4pzKatKlqsLgrsa0BAKKhScIDvtsFfgh4MZc/Y/0EyaqAKsKKQ4e6ZZg6OC0qbV+1mViazWa2nunstrAMD9NS3GEazUvAC/LgcxDxf6nRWAJyF/AFW0fhsAtAg6zTpkFl6mTb3INkSrMYBaCyiE8XdyaBteiFt+cR2AUrCUAqT1ba1Nur2u8wSQAJWo+NMrh5LwAQAcUeih8BMfV3B4XBuumRVg6F/S8DjYk3OCtQhlLYxtPLb1AnSx3RdKPlhqsecduNl14DGYB4CnW3yRYTkmI5WeKG4BIGMepYGz+Uo4aCM8BdimZRpKQH2dSF7QKk5laFUxIxBgvMNexbVMykbPqNRMzJhFJHrdzKTsW1WoWhs3MgR1jo/vBH8d6PYkbpwum6DT3vN1dKs8ylSYmRnpOs9fHw93YHgvTCBMIEwgTCBMIEwgTODrmEAAgF/HOv71uwgA8K/PMJwhTCBM4KNO4A0AOPGBRAQtu8ysi2hNzbJc8mLJ8o20QrZbLnUCmyf0P5Eq9RIFfQ4bAAA1+8wy31IAmExuK5FquZL06RnPgzZgHKvrmm292T9/lfvNRtaNKpi6xBRWzNcT6UYAjnECgN5iHAOWwIYJANgcRFqECvYKAHGkyF8DTNLrSdKIMBC4AwCT4GRA6YI+HKiRhxVFuCXYFwmZiHZigpCkWOr9IFWw700tFlMJSEAWRVLXtXRo9IV917Pm0lxkuZTlk78xr65tNPsN1mYqr8aG7bNJey/Xr16J1K8VaMLqzGF/HAAIYIX5AABmKFpZrqQqK3JjANimQ6mHFnYAWLkiDymLODyTrio0kw9KMgBSWIDn4EnVenNY5VZe3Sc4P9eH8I8fmQCgAz8+n8E/grM4IqiEwhNg0wEh1gXqUgBJ3BmUbYd6J83hMCntJnBn7bgAgASB6HcxAMgSmVYVhH64Um/6wKykhNfmSkAAQOzJNKO1PatWtMYnmC3ANtnfcb/7+SYrsLVRDz1KQKBubfX1SBiLMpuH4O8UBEL5+PB4HABiHQnOe9ilD9Lh9UXwp6UgAQCejDG8GyYQJhAmECYQJhAm8NVNIADAr25J/+QNBQD4JwcXvixMIEzgU03gCAC1dEDicrL+xkUhabkkHFElWCJjURJ4RHlBALIpCs3Qa6xN1coZCAUACkzZREDYD9KmqeTLhSR/f0olXl8pkInMgnt2d2CGXvJfP7O1d9WpkqrLegKlZnOrZQ0AXw7QoDS01tXcnq9v95ot1+GxKPMAbEP2mkIhByCwaeJ/QDclGZrjNgc3CjbUMuygZMIpIxqIIwI/nDPNKt4XyiZ6ZBFGsMPmUi4qZiYulpXsdlt58fyFQkA/EUohlgs5f/YPKgB3+4bW4TzTMo14BGxpZWxuOJd+88raih0AOsD5cwpAWFsVcrmp1NRikYI6B53cL5hHvqAFvKyWHBsLSvZ7ac2S/ECNZ9ZVnD+LEyoG0xiFKQdp6w2BbWRqvmNr7rG8ApbvSBTY+fURaqGYJYYS8Aj/nHP58+NxtHLbQZjKr1OlapIhWxG25Yzr2DQHzQRs9S1aO/i8o4JY39fI8AN8RIwlYDIbntkkrApCbGdtBcZ9GPzmPSocdKDoIBoWcADIKC006zDX/VIuz6lSbMyCzhIW/lnn4c/DGhuWfnTSolEZb2Fpxp8frOqpClBnc7QA+6SOCkreszmrmYLIMpKOyk1kAVJpCCs9T+RW7k/1HS08b5hAmECYQJhAmECYQJjAh51AAIAfdr5fztkDAPxy1ipcaZhAmID+vu4lIFFhbaRLSQBoikLBXK6Zf1Gs2XuNJCy3QDYg3m6Y9TZI0Y60IGp04BGUAAAS3FmWWbeo5Pz8QtJ/PCVQPORaruBg5OK+lfvNvQz/9p9s6133gHOJ9Nmgj7+/kc12K0N3IISQ3q20I0s/MlHFIcAElFAJtIm0MKsiCkoxKrQAURKo2cyqy5ZfFEwYIETmGeAgbMvwvTIbDllsHe9z4nai4BAWaLbfJgpwkO2GPLgR1wcwWORsTV5UhbRdJ7e3N9Iiq5CtDnhMLrJaysV3/0OWi4Vs6wMzEAEA0QicRz3BTrd7Jft9Ld3mNbPrjhbg9wMAHSz5GqLdVwGXti0DVFExly+Y+RcnOeeq9teOAJAWWgOuhE9oYQYIReZjpirIfX1PJeTQ1Nayq4pBVzJiP/B5mb0XSxwlBLBsGQZ4Q8GKtwB7M+6sddeVf/ga/7ODXy0TUXCLrELcB86L+2CGHu9BQdbQAjwjz+8hOBtGWJi1kAT7E3tJm4gNoHaYgYJJtkwDEjOn73FASyVgCiuxKgvHpJDFciHV6oL3CoBOmOkbz/6+gUxAPK8rLGHJxfXDCkwAjixLzAcNwWwfPlVWKgDEms1Vgf56nF7L/nqwLEAAW95Pp5ZjGVXBOYHA8P01TCBMIEwgTCBMIEwgTOArnUAAgF/pwv7h2woA8A+PLHxBmECYwMeawFHZNX9GOFAJXrInapOtLtTauVgSaA1pocAvThWMxBkts30a08q7zwr+4l/sd5Zp9hCUdCg3EBFPeEsuL2ltbP9xqR/PVY13sVNw9GTXy267ld3/+2/y+vpa1vGgGXOZZsy12xtr2d3KQIUf4BwAhKu8kEsHmV9PkJKkqmwbYY1kll+jABDwkKUOJm1iTiAg3nE6VHgZzAQE1FIHhVsOXmJrNUZGHm2riSrmANIIVqgI62XEuQG0kKcHYMZrAQyyXDfMabWUs8t/4X3utgfZ7WrOGFlwaWLtw4c7sxDfSN+1jwBAn8NR9YbreGsGoP3cOrb56j6Z3gdQzTJJyrVkWPco5fWNkYJPdzD3yFCE9RrQEzfdmPIszVhqsl4uqZhji+y+lsN+Q0AKcISDWYtUzKlCzq3Xmtt3XBQoAbEfoUKlxdXstlwrgDNRpaYr/whvrf3XlYCuusPHUVoyB1+AmFTWmbXYFXx+PbTXYu3cIm4WYEnMCj5qph/AIZV4M5sy98GUS3i0CXN9zPIM8Id9NiYp932xvKQCFK87fG3v7cmwYp8oAFWpiPmPnDPsyLCI00ruOYgG8iKX9M0yBbme/nqwMhaf1byRWdcLLyHAUQWA8QDrN9ZTrfnH4+E+/Fjf7cLzhAmECYQJhAmECYQJhAl8qAkEAPihJvulnTcAwC9txcL1hgl8QxN4O8pWezAAACAASURBVADkL/7FdwL6lS0v1aKZFwb6oEhKWAJBZZ2VJwxZTNvsEQDWVDsBbOEABMHRugUYxRpQyF1ouUHzjwt+fp/q4581amE8v28JAPf/9h/y4tdfJGn2slotCQDLqpRxvyEAu9/cSo/sOABAAgeHDvq8ABy4D7xl2UIH8HcCAB+AClPiOWsy8IfSA7dw6olVSYUWYYU5WtLg8xlFrZyw1HKuI5RbKHuAotA+5gDJr5stxAoAl2ffEz5tN3sZqBCMRMpSytzuq9vQAj3UN2+xAP95AEgQLLrOAIC4XmTRYY5xtlQAFVl5SqQgGM8Gqyyy4AAA1QOrqswoz+V8saTyEcAIis56u2HWIspWsB5JZJZYlrAcLbKJASq17FrRChR+UKKa8s9fvHwM9ijtvkcA5dALj4N60wHcwxf9sWhE942eC2+h8ANo1IXsqajDtROoTUR1YGYfLMEEiQYAobjTVuGHyrrjcx+ttw4F+TSJtlRDzYrzpsWar5ek0CzO3wOAAJUox+kOamHWEhtAUYWAx+8Cel1TO/Hpa8EA4KQAPGlfxnpyVlCmIvew2REAjlOWo99pAIDf0A+ZcKthAmECYQJhAmEC38QEAgD8Jpb5I9xkAIgfYcjhKcIEvtUJPASADh2GZE3L77B4JkuotJaXhB4KTGCTVUXbBB4MAEIZBHUabZrITmtr2guhtJsDjcYUgLvdXqSqRJYln6/8AdbGVLoSarlYnr7Y0tqbIhdPRIrtRq6urqR+9ZzKvLJSRVTWDyxpAEhSwAKYNDBrD+AtT7MJukCphoPgpgWghBJQSxpgCZ7Uf3yUg0TQy1ghFpuDVaEIJaDf1xwIonsD7wNzaO6cz9ne+vd1m8NkW41MvUYJJmhKKsliIdX5MwKv+7utDGgzxqegBCt1HaTbKQDc3dnXnbSvRmoxRWofgZJt92NmoSv8jGtNJSaa7cd2XzwPsvGqhWSrCz7vAWMGYLPyjCTTMhd8rt5uRXYbVOpqkQXWN1fF5irP+XV3r17L7n4jEEzS8j2Y0k5UsTbCcov9FrsyTkFrjP9m8MkVaW9m1tn9nIAstQ0//Nz8a9V+rlNSFZ7mCmIfsS04Gtns23Ww1OreUauvz0+t4lCdEhpGsMtDp6gtv9h789cD18Radh2u+TXy3lhQgwZune2Y5lRQFkst3XEAP7cEH1WFyKrU6wLwhkU8NtUh9j32p4PACbDOxXrzb42RZnrOlX9Yj/nBVmZbx+6wp7V96PaWmXiaBRhA4Lf6kyfcd5hAmECYQJhAmMDXNAH/eyNdIhJXI34ROLVKfE03HO7lA04gAMAPONxw6jCBb3sCUKI9+P3efpkHAAS0Kb77n1QaRZUCH1euIcMP73cGwlwBho85AKQy0Kyc3pILUIKP72HmHEcBCIR1E9ZhHhXsxpXIOkcVr8j/80+RmxuR/Z5tuD8WubRNK9cvfpL+9lYQtYdSkgXh5DBlnE0AMFZAWOZaSjI/aF3uNNsNWX5UmkHJNWtrZYtsZ23Bc2uw3Tcsv/6z/dg8Cyuk2nqV4wGa6nMPyP7jYco9lEwALAHiDL0cmNUGWGfzgLV2sSRww/3V270IFI4U5cUSlwrU4mGvAHB/r9cbWfmCzVv+DADE/SILkhlxmmEIxRn2Q5+WfD64dQkGCanw+UoWiwUfu93tpLu/I4hFOQwsq3mCDMRWIlPMNdud9LAFq3SMgBIqObcAQ2GHA33SnJorAPnwI7yew0DO2SysXvoxL9zwPXD8i9oR9PnnTgEg1gP7usg0i2+yNo8d70dzJGeHwUl8lBmQUa7lIiyFiadsRPx5XoxC4GwHlalmDVYlIYCygsjOgGR1ds7SFSgEcfSwks8yN7GX8HXzLECAy6hTAKkAcJxUiQCAeD+ZzXZ+W7Biv2H7fQsA5PW0jZaCdHvLBAwA8Nv+iRPuPkwgTCBMIEwgTODrnEAAgF/nun6auwoA8NPMPTxrmMA3MIGot0y6qb1C3x+TpQjstX/7vwjQxmL9wGI5RqpsmgAgyg8MBDCLbSoVsKy1TssAANnwdW1emZUYJRuJtDLIAZCvO1CxV6YRy0a2//2zdJstTMFSVJWcl6UCxM2t3L54IdJtaYWtMs2eA5CD5RClEzi8yZeNrmmCqghdVajLAFfM0giLKLPRYIv05tkZiMHnmUVn2XEW5fdAxcUyBQMnUAbOM+VGA4DIktNyBAWoUFLCMgu4hOPQaksrgRqVerFUy4XkxZIfh815DiTzNGFZBeZNIFffsXQDJSB+f5yLKehiA2leGjGZP0e1tE4Zf6bopPIPpS9lSeWb5Nruyyg/KNYMPBEULhayOruQ8/NzZu7B2tvs7rnmyxhgOOX7dwC3UDFSQWnLgTJmtjerWjBKdP3Hbk/FmrfIuoIRFlY/qLCb3jvJOPT2Z1perbn3Qdvuu73II7PwoimYYJvlL8fm3rn6b35GclqAv/iYAelwEVl53gj84GsI/XR/ulUYZSI4epaMJDKaQjMpl7JerSSr1gRzKGPh42yuKJ3B9cKyzm3fwfbbSdR1ms1n5SNaEqKlNlivlIrDmToYklbM7UT9N79ugEl9zUEBqFC1h+IQsLHZc18OgylTJ9AZFIDvtgPDo8IEwgTCBMIEwgTCBD7nCQQA+Dmvzpd2bQEAfmkrFq43TOCLmcBvAcBivZbiu/+T4KZNNGvMDwBA/oJvjIBggoo/U1OhbAPW21xbgvvmQLAA6EAQs1hrmcHZmeRZLkMSSb3fy/31S7W4tnuFYK/vRFgisGfpRJUksqgqtsS+fv1a5P4VrblQSKF1FYgPWWfDZHJ1CyeKP1ASkVNx5ZZIgCTN4NNmVrRzzEGRQ4+utxZVwEFCEL1PV2ghH47zMCiEdlvAx6ksYSr/sBbYwTIEUVKBjMUMIDCRQzvIHiDUACruS8tOKiqp+DlaalmrLNE48OsAAgEI2/2dAsITxZwrAP8IAMRzx2nB+wIA1PKXiu93caGZkKUCwbSs5AI5jss1gddmcye3t7cS9Q33zcK2zn5zw3Ub9wfNg0RBCFRouGRvCEZG4NmKisHD5k7uqCJsdf8ZiJ0DQDw/lgN7L47Vmn1cG1sXK7vwwo8pw843wm+8YrnG9nPYIdcgD8s6NCdRbb/Ta8Tt4oRiCrrxdm5XdvvwqTrVlYB+vaOdF8CWlnq3aKelKlxXF3wLBSCt+a48tYxOzayMuHdYQoJ25hkAxD7COgymDAQgfwAADdg95mRx8H+caSyJZQFCMcgSmGZHwN73agV2kDtXPH4x3zTDhYYJhAmECYQJhAmECYQJnEwgAMCwJd7fBAIAfH+zDGcKEwgTeDCBqFflWQ+tGeyDaa4goTiX5XIlskD2XCxNXPHzE1wxwNUZ73DlGIsvDLYATKWwp+LrG7Xajp2VD5RLA1sKki6frAnBXv3Hv8v19WtpX/5qVldt7XWQlGaJgqdYQdnm9loEmWbMZYvMSRppXp9ivel+oXBK7R6gFPTMNTzAs93Y5OrqwBlIggIQn+M9wNLKaDyol1CacFRKOQAEiiQQgv0SVl1AyhlAHXq1ao5xQoAXJ6pQbPuRSj6sB+87AiBUuNmZessbbHF+b6GFgxrna9udAkIDgA5aPNvNPz4pAL3ERdRCSsUfZpeWBHCw/AIUdUnOa+izhWYuLrWEAgAQ76/OL/h4QL8Xz1/I9asrzudimcsSysB0YGbe5uUv8urVKxlhV4YFm6o/0Du1EKfVUi6fXMrFesV5371+Lre3N1SG0tZ7AgD9/rnWlqH38CVuqjSD05gR1gLzBqAdRgBfh7oGDgF4T/9S9wjg04ccSzt0vR9+pSssmQdIxWOhz29qOTY/ozV3pmjU8/j+Mgu5AT1kWioAtD0Xo5QnkaI6YykOrNa0AFtBimcz8rWB/WR2X1hzMXtYsfl8BICwwHsrtpeUvFlW8nsWYCpbGZWJF0nH68HzAGC3Xa2qRr9fs6aHb8thAmECYQJhAmECYQJhAl/yBAIA/JJX73O79gAAP7cVCdcTJvDVTMABIBRGBFWVtrNGiycEBk16/igA9HbTOQB8A35AkZWatRSgBWo7wBVYhwvNiWu6QbI8k2fPVMG0f/lcXl1dye6X/0Y9rAjIFoCCKclSswYXOTLZUrm/vZHdZkMrKTMKAXjwdlLQJdq2C3gHZRzbV2O1mzK3bSDwgmIPzz8/CDIcAgLJwV5swATKpqm0ASDJrMHT17M7ROEjLJEOAf3PfR+ztGRgmQUUjFYukWQEMfvmYKUJlhVo98PcNrNhAgwCgPF5zMoJhR9BZaugBRlvapF1q6UCHweAKJdQjJULbKbI+qNd2sCeW3zR2kwr6/JCQVOxIHCL0lIuLi9ksVoT/v30089y9/xXXbuzM/nb95d8fNrt5OXLl3L7/CfpofCErRcKNLTalqXEaUmgePHkGS3E0djL3d2d3L3+VbbbnYxtTVAWASjheU1p6WCT0Bng9kSZh/ZdgjcDsMy3o7LRSmz6lmCKEAxgzUHfySv8MYUfHoJ98NjBvYhrYvvzEf5GoiB1rgLE3sG+elgmY4pUOzmAMMAzAKBmLpqVPcrVSp2Vsl6vJV+s+BWuBAQA9MOt0ny+FkB1YBYgD7w+AaRhbSYIVEUgIOnp6/q3CkD8uWLEXxsAxH3Ffc8598NBW4HtdeTK1K/mG2q4kTCBMIEwgTCBMIEwgW9yAgEAfpPL/oFuOgDADzTYcNowgW9hAg9bfifFkiu/utxaRUuJAKpWa1mt1yKFgoQuPSOs0JKPmQIwVcUdrag48PmZ/bG1p629tMEUSbAiouWX9lIURby6YpvtDyXKFRIp9jvZbO7l8PK/CZRQXqCWQQVXWRKxjTgrC4IlQIXr62vp93tVVo3IHeupoCPwMPiCzDYFZQruBtofAcX0HvhYgiJXwilQBDgCtPNMNt4qLJZ9Y0pHLUVwAIjnZ9bhrEiEAMQgYJoVWuIwxAR9UPzx/pKU4K1ariRNM6oAd7vtESxGwwNLZhxb+QfOBYgz9Pw8YvoAdpr6XnZ1TVDG85tl2Xf8pCADpGGBRyEpCi7KpZa4ZBXvqx1VodhgJZAlVy6p9IMiEGA1TnOCOwCp69fXsrt9pXAvGmR5diZP13jcKJurn+QamY2b2wk4cf7lUs7OzwkQUWZRLpB12Mnm7kY2m4309Z025np24tQSbNmSU/OuglD/y5evE7IXsQewZ7xshUpGA1xqS1WoqMebmXTzc/7R7xhHeKZKUABfWIETa9HG+bBfWwO4ribFy8YVpngMwCbVtZPaVMF4HCu0Hs0qnlXaCoz8TryeJhDopTNe8tPBAtwSzPHrOygCFQByCmw2xkw1sxMv53n+n0+Jr7kT1aNatQ1+u3XYFIZsIUZzzIBIAABNP1PIAvyjeys8PkwgTCBMIEwgTCBM4POZQACAn89afPlXEgDgl7+G4Q7CBD7ZBN4EgPwBRagFq56CniFRiy8AIJRwUYUst0S6BAAwIQB0qEJgAOUWWm7xNQAbMziIzwMAotxib+2+gB4ESAbC0PALQNEcatnva0k399K1nSxaKN8GSbev2CILEMGW3lGVSgCAAA5poVblxWJJpdgONlFaYgHnOmmgMgKEs2IOF0KhPkEBnVqR1aqoEBMfi5AiOAOZtPDi2g2g4ZpV3aVlIcicIzDx7ENAGlMD+se8LAIQCuAHc41itP4O0rQ4DzL9ANpSZugtlwuec7PZSl3vTBl2tDLjcwCVAD2AWQAqsG4yRzBWq+1hdzcBQF04BSxzZZqWeKCFOZM4V2tvBPCHkpZRLcqtgb/egBUswWmWCRSBnLcp6VyR1rd76btWVkUmVVlJ1G0Icg9XP6mlu0ODMe4FystEsnIhZ2dnslid8bz1vmF5yH634X2nBoqgCNRBK8h1RaPPeK7Eg4KNM+a66v5k3iTuD+pTZFFac++bDb7vFwD6yz6JrTwEOzSKCXnnKsCO+3FWbGLLPY4K5LB+um/tjKiXprVcS3Gg9KPKMasIaNOq0hKVNFXgzec92pMxT4DV2ItMmNEJa64C465RKzCs77hezVjUJ4eyzzMJHZKffnubMjZpkYc1X7MvkTGImQ/9nu8f1y0AwNMZhvfDBMIEwgTCBMIEwgS+nAkEAPjlrNXnf6UBAH7+axSuMEzgM56A/kA6gkBCINFSgiHWdteoWPEX9UO2ZKvsWK4IlMYY5R+uADQ1nlkQeZ5UgQYyx+aAoU5jAh05WxJE7ApTYo1Q1SWyHgHqBrlMErm6upL09RVBnjx/QYBRDhtOFColqPyatiYYhH2TRQyJZhdCBYj7297dUzWXmeIPlsqGrcLWBpzr18WRZusBQAEezQs/AI4eOHkNBAKA4rkJpGaWSLUIK1BE668rpOYAEJyGFmR8LQEgFIAJwRkAUH1Q4OIZinm5oJUzTWPZ1TupdzXvHwBS1WGquCJ4QcZilGgb7aClK1BK4vF1jTKQTgTwlCo/BUbM+ON+yCSB1bdQ8CdpYaBXSyZa541xSqDajcgpTCTJVNEH5SItvHEqGUGsZgbCeoznLxNYrjvZ373i2sjuWq2rfWPXNEpWloL7xdflZcH1A/xTMKXgKBrRZgxbt87Rrb9kgZNq72i3PtpoFXZR1ZmmkkN5maa8pqaxhmSAzk6t1qc219Nsvz//8rbXnbUIq+UblnBVzOoeiqhY9X2jStXxQanOKChTiXn9CgrdOq7K3AGvZyh1M9xrLvlSQf5o4FYVvApEORfsf2x2Wn81C1ABoL7tW7XqIquPoPxEGemlNwDIpwrAB7Myy78DW7QPY390PYAjlIAGdkMW4J/fYuErwwTCBMIEwgTCBMIEPvkEAgD85EvwFV1AAIBf0WKGWwkT+PgTeAwASpRpFlq+IKBLFmfMWDvY+0OxmAAglYCjK9+s/RYQC2oqsDgoAKGMs2ID3CGUf0mWyrDS8zSVgqLcLIwrE/yshpGlEPL8V7m5uZbk6pVkeS7LaEdQggPA4NBsCQyoRgLISzOCEPy5LCvpmka2mw0BIDIFoVKq97U0UJ0BqAAeRZHkmebxAfDgvgiSUEZhMLCbCZHmUIgqKioGjw8AcPP2YFc88frcZkmwp+tNiIWZxWq5RuafWkIVzKBFmZbMNJfFYiFxEkmL0gQ0+3ZQYUEwh1IFywR0NdfMakmFWFurZXY4WBkIKZjCN35NKjHalMu1gsZyOVm8mR0IdRruK8v1bYI597InS+x4nVyPVsFNkZviLFOl5NDtqbCLmi1hXncHS3Ar0m31+YdW1yMWVarl2i7cj1rq0mG9rN1YB6fKT8/6gxX4bZbcU5A3Xz9V4MUKS2dlHb0pCl0Z6W/fXzutr5fuNbb40rqr6+8WdewT7kEj0MjK9IOg0wAZYTJKPuCe5aawjE2sa4yW5pTgvVyeSbWouJ78eKzAnBpZzNfBm7X0AgB6tiLt633HfXTMBsSeQn7iw0zB3wOAeF0oyDUQD/Ul28CR6QiVLv4/3t/H/+4YnjFMIEwgTCBMIEwgTCBM4K9PIADAvz7DcAafQACAYS+ECYQJ/IUJzIEJlH9s+7WyB1gGmYmWLAlHhlKtmIcSluBEknRBaypKKwiqoPrCYYUZvYGcdtYQjE831sIrl2eqRFqX2t4royrEmoatrtntvdxcX0v6/LnsAALrDSHDIm6ocAP40ZKERlqAJLcyJvGknIPiCUe931OJh/uD85hArIFiCqUGqpwC+9OsQrMmejYeyyJi6QxUHH+Im8V3Am2uNjuxLFq5CCHPDBJqm6/BH6gIUdpgIEjbaNEKC2Mysvw6lnNQeQkbJhRYUIJZht0RTqG11VqOzTaK8g8Am76vj+Um8z0z5moZLZayXC6lWj8lgEP2II6DZRF6HuJk8UyRKwh4pJZgKCs9G45ZdpGuJ1plCeAEbwcZmq1sd1vpN1sRgCSAP974oOuKHMcsY/EIwSOahgFiaTnV0hIo0bA8WC9YSI9234d2aJ25fuyBzfUkm+5tL6GHQPF9W1GPCsB5e682ar9pBe4tx/ANAMiyl2NmnkJA2Kh1/VAOgn0E0AdreFapsjLOKx17ouAZwPnBAagL4AdbLs6HEhC8TgjqtKxDW3uxt1Rlenpoic1Di7ErDScwbq8rAHQF1Qda/mkFDlmAf+G7e/jSMIEwgTCBMIEwgTCBz2ECAQB+DqvwtVxDAIBfy0qG+wgT+CQTeAA4ImTQIbPPMtHyitbULq60lbZUYLcvYf2NJM1WVJ4Ng/7ij/wuHHFVKZgqC6mqhfSzZlN83gFgu6oInLpFTqvx0DQst0h3O7a7Dr88J7Aqrm/k8PKlSLNjNlwVH3hdAHls8B2QHQb4aCASyIzlFZZlaK2rmlU2EhgBuMAU6224BJxUPMEWqwBwKjmI1coIYIfD89gIJwwsIRsQGYN66Pn98HZjKgVnGYBuAWbzMHLQTEnppSnIAtSzmVKMTbxq9aTMi3GN2lDsLbUEbaMC0Ck3bmgIaPphf8zYe7DbCikWC6kWBmQTA0MAj7D42n0BQALotVDxRZFkRU7ok6bIG1QVndpq1dLd1Du5v98Q6NDKPNSmMNtLj72yR+4f7kX3DQSgLHHJYIdOpRsHPh8hLZVgrE+eFJuYq4JFazs+gXx+i/M9/qad9wgG36YePI7qwwFAPAes3qoA1PVOYn09+vu+/6Q73q8ODkBU9y3PY/uM1nGz9gLCjbGuV1KqMhOlIDj3HADOZ4DXCc/VaCswsiTxNhkHKoLVKgyb8EEzL03B+8aM0RA9UwCfAkBvq54UtFAY4vtNh+eFDV4Vgnh9/v4afZJvo+FJwwTCBMIEwgTCBMIEwgTeOoEAAL/kzXEK3KaWuk90UwEAfqLBh6cNE/j6JjCwrTeWKPXShwWBAbL+mLWXozxAMwHZ1lusaAVtDDghpw3vJ4uFlFUpyXcXWqyQPswA9JZZZJIVeSFQChJc7A/Meot299K0jRQ4H8ov7m7l+c8/i1z9TMtqHvd6HbFm68EqSEviBIC02RUlB5qjZgCNsFCz4lRJZvAH8G9QJSEBnX1fRzswDgcwAIpUKKER1eDI8TmFJSZUPMUPM9qoVHPr76zMAYoub5kFOBsGzUAcI30eL8/wDDdk4gH4wf5LiyTyBZFhl2d6v1R+4V4UPkK8RYATd4SGo0BtZxArTQiHNHNQgdAYV5rh12nWnyv9+BgoQwe14sJCnGSZFEWmIBDWaSj3ADFhFd9v1bJbbwjsolyvZ+z2fJswSw7Kss6AHhdCba9xInmu5RUtshrbZmqNVUs1MhVnFlhbL7WSHtV+81fnY9DoMRD45iv6fQO/t33PcIXcURHIfQXIDSu+KWZtWan8dJCsm94AoJ3eW4Hd9jyayhTWcrUGaztzvjqnotcBoJf5+Ly8tRrgj2U0yP8beknHoyWYysyu0YzLE0CnSsaIylW+jizTcJ45Om1Uyx7k+o4DX894/anyEOAPz/02i/fHWqev73t+uKMwgTCBMIEwgTCBMIEPP4EAAD/8jD/cMwQA+OFmG84cJhAm8NEnMIcjI7LHAIYSA4D5kkBviCrNdssUzKSVWoHfBgDL83NZrlbSrrVZFaDvAZARVaj1BvGApnB+AEDYChO2xXZyBiiUJPKs7+T58+dy9+//N9tik3RUcAE1HyDDiNywIxyIYwUnPVqIWUCiCjsAjbbrqABU8KAgSRVIBhhcaUaln1kgqcZCFh04lWXFeckEgIr9OXHQSOGVlqKQz8zahH0ODkZUwWhlB6Mq6NCazK+N/NqRmZixFAMA0MseoGYECFX1XTQBQGQB4nN9p8/fRwo2x7HRa81SWa1W/BwsvG0fE2rC+q0XXKhCrNRSkjm8xJz74aCt0FD6AaQik7BtpdlqM3G334nsYDduqNgUAEDOyTL+8HHM2VtVcJkGALGuaaLKx30L+zC+5mjNngPACYJFmveI9SWoOjnephr7fQj4scDSQwAYi+VPWkaf5wFOIM1A55QJGB+htK7fQ4WgK0hVEYu9ETNzszy/pCVYUstatPbmOQDEPNVqD9CnoBwAl5ZjA+dqBcbntUDFj98DgMfXh16vl4EAAOLeoOwFKNZsxwAAP/oPh/CEYQJhAmECYQJhAmEC72UCAQC+lzF+opMEAPiJBh+eNkwgTOB9TyC17DSUAeAY46VEBHtrlmfEaUErZi85LXmdKXpg8WUWXbamXXPnFmADdsX5JUsG6tLgEby6jxxTU6tbVrc7KgCTZk/QkPYtwc5aerazbn753zJcX4s0W4ThWXmtKs88yw9Pw5y/NKV1VrPNtE0VwAKKu8QstZOl0TIBXWE2b3lVa7CBQlMTAoLB+gwR2/yA8s/bfqHGc9sjYMbcEuzX6MrE4aRFFQq+hyAQrcBQYmq5CgtaLFdNVVUKdlxZBVAJJR6LXIeRyim+k6LQt5C4gGUXoBeQcpAatb5QRbLcJZcs1kzGDPAXysjDfrLa8toHfd+tmciAA8Dd3b+SAao+leKJ9Ab8xLIh1YOtI2N1LwcvMiggRskJreBAQQCjaILFgWtns4XDJQVzSQK7LFbTMgCtsMWvy9fm9H3/OOamx8cCfW97BZ+Ut1ibs5e6sBQEKlpTAjrQZsEzMvmS4zrPMyYBAo+QEK8De50L4G0q2XJNJSCyALHurgB0y/eDVmACW+wprg73VYzXE6y/LO5op0xAQDvYgYfYszStXfhEAUh1qlnyuf4Gej0LUBWAChZdEYjHnbYOf/r1e9/fmcP5wgTCBMIEwgTCBMIEvqYJBAD4Ja9mAIBf8uqFaw8TCBOYTQAAEEdnirMxXbFBN6kuCPCybGGfz5mx13isXaEZgUO6IrBp4lzLGqKYYDA/v+Dnd4VlmuWaD3equAI0UIuuFj+kbUcF2bjbsqE3ag98mzc1swKT+kauX19L//pXhNFJWpYKguw+APT8ByyUawBmBIBWtzsO2lY6pfNZuylqNrz8xwH+jQAAIABJREFUQ79eFUmu4jtVkAGyEMJMQkK1/AK0uS2Z1lfjVdPHmHM3ywY0W3Bk5QkTvLGfM2OsYAyKLT0MmMWJFFWpTbwUzykA1Ld6vwAzTYNMw45tw1DWFVWuGY69ArtuNMAWpZLkuSTFUsFpq1l/hHlU4A0Ew3mKYhIA1wMVl/vdvV4WzgNAd7D3/XLVg4wdpo/zgcQKZKMolRHZcqiLngHAth9lQDagjwq5jFREQkoJeaVan6s84zxhQQXwBHQ9VYr5ej72wv/cAKCuJW7a5mFKQLxP0JmZxdyBvYHehxl5tjdnpSCEtbAN29dBWcrnKhcEgOXyXPKiEKBxHP4PAlMr8Ajlnxr3sV5s/7UyEAA6LQVRKzCzJqHaY8u1tmn7654qzdn9TWDd7PQAgATb9sICACQk7BotkwFQDgAw/AwLEwgTCBMIEwgTCBP4wibwKADkX2pmvxh8YfcULvdTTSBkAH6qyYfnDRP4gidggGGs9Rd+sfbZ5FwkzyVafS/VYiF5gUw4KLHQ1dBJjzoIgK+y0PbfrKKFsF1cqEKnHkQWlUTPvqOFtInRchtLUmXa6jo1r1p5RtdL23aS9mrlzZBS17YEf1ACxodaLYfNXrI8l3UUSV3XUr/4Se5ev5Y81pKIguAHqjMAQLSS2tIwUy4m1KTFENliaNNlYQg4kkr4ABwI6ez9U0WRl2nMAeYcDjq4c6DhpR9+nrkd2DeN/kVAr29SAlIBBbDo5SJq7e2NhHl2IizOsDZjpnooXPWMN5op0RTc6jyTPFFL78IakYdOAV+kuWzpci3r9VqivODcd69vpbu5FtntRLJcFmeqFEP2G0BPf9jJdrOR9qAZfzIerGzCQJ9bfR2A2oJMpRSQrEHVlyjAlUGvS9IKXmsCR/4PS6pZTbXMgvJOKv9w71msSjTpDpoB2aFsRK2iuma/rez7fQvwx3qJP1TIHq/LgBlaqAFNp1IQBepsVEb7Mi25R+A83fdUCmJKQM+2dJCcFnydF8szlvUA5OuMzYLsikFXwJplG5mbBHNo6iXAPejX9VDqWbO2AXSAS8/UVOg7B+BHBSat3bbP3Qrs04cCkOUzeB5eg70+rKX7GAn5qZWcH2u/hOcJEwgTCBMIEwgTCBP40iag7hn4kuJqnALKAwD80tbx019vAICffg3CFYQJfCETOCrZrGVUtJQBAJAQK70kAEzOf5QFgE9e8hf9rhsIhgbpqbwaaCFVAAhFWbe85OOapJLVciVytub7exmoUstXpZZ2eC6egYioG2S3qyVutFRAo+IiSZn9NUjeq0IwbRte34LX0kl3/UJubm4kOmwJopLGlH8AT1AEiubvocQCzw9rKbMNh54FGj0gBVRHpkDUkgFtmSUotAw/nIugw4CcZ5rNl9s//8B66TbXGYBy8PFQTWjgzpVZVjIynR/gZ5YJCLB3VExCNanqqtHC4QA6+b4rB3stQFmsFdQehkbappU2EVmg9XelGY/5+kIuLs7ZDlvvann9y69ydfVK2u2GGYFrQGEA0qaWer+XZnfPkg/pvVW4sUt+CAAjB5ejlq4IikpoDR5EoOpD5mBRiGRrBYhRptmOqbfhwvocs+0Zik4oPeeZj0NTa/ZjW9MiHvUHs2t7Bt6XAoQet8hDoUjF3KQITXQOCdqBURSjABQAEHv0DRA2ldnMWpRnrdICoJimBIDIhMTrmec1gOzAWV8HgyQsYQbwVXDO0hn+64ABQLy+0N5rZTT6Wvp9AOjg/W0AkK9bRBAgExKqUmYCQrV7zNjUDfilrPcX8gMjXGaYQJhAmECYQJhAmMB7m0AAgO9tlN/4iQIA/MY3QLj9MIF3n8AcPgHI5L0qAA8xQN8gUvxAAChnP7LEI04K/YW/2xP4xN2eIKnPC5Zs1CVAYCb75RNZAiY9+ZFAcBunagmOB8mzXPKFgp/EPh4ZMEi6QbbbrUT1gb/Y57QCJywdwONTtD9AGNYrQEoatZ6Wh63Uu50cXr+U+8299Hd39rjDQyV9PPJ6s6xkU27fNgSZfauKsQkAjmqVBYdzlZIDOyqcXAFlGYh4srmt1yGgAwxXAsIeycea6smz09ziCW7nVli1RurRm2X5VKE2WThHqOBihOZZO69+XQKgAwUhYStUYzmt3LALd10vu71adMuzSi4uLqVaadlLtlxyvaESBCC9ffFSrq6uZH97K4fmIP12R/DXs923JoBBhl8knWbBRQoA3boJa/lckQblH5WMSUlQNfTwJKci6yeyOr+QfnGuzcZgsFlOJSOOpc17Wn/YTAG6uoM0bSvd9jUVndLtuJ4x2mgJcg1EfrFA6FgKcgoAsa5eCuIWZgA0Lc1wAGZvJwWgzkP/4gmAp8BxwH6HQjbT9c9XZwr4Y1XMdqNCxumYleboCbSNGK3Q0/t4vfB1irXy/a9qRX99+Wtifv0PXieu4I00QxCKWpyv6/B9YqAlWC32pgSc1jkAwONihT+FCYQJhAmECYQJhAl8ThMIAPBzWo0v+VoCAPySVy9ce5jAR53A7wLA8kcFgOsf5Pz8HPo9BTl9w2y+qK0J6KRaUBm2y7WcoCnOpVivJXnyA5VE+0ytnV3UESikhZUPjFCrDTwff+FvegKlYbvj8+Teehpp/h6yxXDkyOgzAAjQUx42tBqOmxvZbLbS394Q7OH62PZr2XhoFWD2XV6x9ALgD0qxrtkzpwxADtlxKBVwAAiA5ocDE1cu+ucIJaCIG0YFcWQhsBibYhAKKJP5K9iwFmIrT3gMAOJxDgHnANDLPvB5dmGwLTXR559KLGIC2em8yItLYilKte52Yy/7ei991NI6GxewEMdUSAKQstQlhaoM9uNRpDnI3d2d1Dc3BL9YH0I/hAMShrLWWN/ndf8+AMTsurhQABjnUq7Xsvr+H3JxcSG7pCAIbqKEwBgWVFiNM6gE0VRs2X4RoB8s4n1D4NfVNyyfkK6eAKBurK8HAHK+ls2HTEvfT8jenGcYEkKbFX5wK/sJADzua927AySDVGaWUlQLtgIDCI/WwtwOsZZ8OJxGfib2/mSd1xKSsVeFrna8jDIC5kKlNyhwnEDgTFnL+/CMQ7tOvbeI59EbVaDHdmcATqw7LPwBAH7UnxvhycIEwgTCBMIEwgTCBP76BAIA/OszDGfABAIADPsgTCBM4B0n8CYAVOVOmy74S36bPjUA+De5fHIp270CvIgZXFBY7dRimqmltkWDaBxLU51LtVzIePG9nJ2dyYgcwDgSmIZp4bWWXah4HCDwLSzA9U5kBytnLyl5RCQpQGCSSAr34zhK5hZcA3dZvSUgSi0rsLu+UhBYX+vj41QBGePMNFGMCkRTFsawGNP2q8optJk6fDhCkmMJiH/MFXkPcsxibezlgcZdtu8+rAeegIZdh58PoM9hIiChP87bWvE4gEvYNHEAqrBR2Mo+COF4aEnEPLuN2Yf5kudvW2TjjZLlao3e7++1ZAMTgjWanmfL3sNzRhFBm8Dmi9kbuPFsNm9pHa2lN4n1fuNJEajgZxzUotxLqdeBjD8c2VKSxUIWP/6rPH36VLbFQi3mZaHWcxnl/n4j0e0977dC/iTam/e1HA4NMwgJAocdZx31e82ONLD89QBAW10Hvfbz/rQVWPcumpNdCegA1LbHW5SALMeh9TqVrCylWF9IWZWS5Cvdbyxf7qf2YH+NuGUX6NtbfBUEqhUf1mAAdbyu8HkHkxPQg0rVMgIdrp++xuwFZftKW44HZFBiL2A/GxzmNblK0aMF5qpFP3F4GyYQJhAmECYQJhAmECbwCScQAOAnHP5X9dQBAH5VyxluJkzgQ07gbQAQ2X0ENdkzZrKll3+Xi/Nzua8bBXGjlm3AAszcMQOATVlSsdWsLmkf3VfnslwupPruGc93EG0ExS/oAASAAqpgUzAY9yOzvcbtjgBoPKiirMwLgscsiZh5FrVQfHUEfjhfftgRCKSdWnq711cEiX19w693gOhCIlhtHQDyAf1BgYKVRcSDAhNCNIN0bgWez8z/7ADw9H1aIg3CsLTBSg9gYXzsAOjTx1nZAxVTg4wov7DDlXq8LlNUeekHbbjWoozPu3XWAWI76HnSLFbrdr+ndVpQ3sEb5mAUAs0ziM3yTEBogIWzsWxGgFRezwwAcj0BAM2a+VYAiOfKV5KUpfTLc1mt19KszmWxXMrFjz/IerWSoW3k9atXsv/1iutb7PfcJ3GNrL9GBgBAAEHZa6vzsCcY+loA4FHZ58tkZRn2857ZgNYKzPXhHvgTANBKPgAAIyh1l2tmeGbVGc/pAPCoNLVN6aDN97VlaKJkBxbdcbJqozTmqAQc5Qja/bXh+/yN1xI/YQpAexDAowJAtD63BO74P5rqts0SHADgo99vwgfDBMIEwgTCBMIEwgQ+3QQCAPx0s/+6njkAwK9rPcPdhAl8wAm8XQG4UgVg8UyyqpLi8u+yWCxle+ho+YXShxbbfk+Q1xYZLafIAoRlUC6e8O01bLpJKtXFEyq5UErB1liAOyrjWi3UMHAAUIdr6g+NWk13qjhDriDOt7QyCFg/8fxJo6Awg1oMIHEwC/H9a20N3tcEajEbUxVqEZolliUoqkYacB/MLoOirj8qAM3Oq1AFOWzeUqoAca7sw7w8628q4TAL8KQUjM26bKDFrZC+xG9kABoAnKDIzI5M4GbnoboPykbLCtT3tbyB2CTONCttFGa7rVdrArS7mxdyQF4irLuEfgYmJz7p7cP6gdM2VpyQwG0macRcAH5wPXjL6+Ss0OKrWX5dvFTAWKylXK4kPX/K1tn7OKFFu1st5dnTZ/LDjz/Qirx99UJ++eVXOfzyq+y2O8nqmvsIbdC0apvSL46t/IXWUAAhBciuNPv8SiEeL/t48zo9A9B3ggHi48bQfR6pbTuyfes2YLQgz49RHlqi/fsAreaAvSzqiNgCDZCfr9QK3CMkEOtpJTUOlo/bRhV+tI3bfiEA7qCwRVYfFIk9FYH6nMeMPlW+Gkg24Oyvo6nc46Q1nIrDHk3eB1WoYs0JsA1UeztwAIAf8KdIOHWYQJhAmECYQJhAmMCfmUAAgH9mauFr3pxAAIBhV4QJhAm84wTmABBfUgyNKn3SFRVFh+KplIulLJ79q2RZriAJOXzDyJKGsdvx/SZPqSgbikqWi4Wkz74jMHjR9XKAbTQrZHV+LnlRERAgM0xLChQAOhBwABgRDg7S1weCnlxigohljhKCkSUUTdtItN+wNTjabWkJRUYgFGHJ4V6VhsgpNABIDgTvMaCBKZZgLQWIlBEKIjSjQrGGUolOyzOOPRwKGGcA8HTEAIQOBB1cePswYQjADBkkMtP0qwEAcZ9uGbby3gk0Qik4t0TOKw0INKHUMlUhzi+Rzoe2abQyI2MRQCZBq/MoSZZTYQeodnd/J5ubFyC57H1+AAABcBzQEDqy7vVorbSbn1pmZ5ltvFcDLq7s9H02GgBspZIoTSS/+F6+//5vsvrb3wkA66IkSEaW5GK54J+RPfjiv/5D7p8/F3l9o9mDgD24RmS/wUHs5RBRo4B3aDRnzlqg3aL6NQFAztmB2CNKQN83+jqzfW3Zk6dA9A0A6ErALJMkyyRbXRLgR0nBec8BoAJf3xCadekH9oGWtCgARGglW5ofAYB8fZ6AZI80mX/cXjncz3g471NUCdjukU2JV8lDcD1Zgt/x+2J4WJhAmECYQJhAmECYQJjAh55AAIAfesLfyvkDAPxWVjrcZ5jAX57AKQAco4WeE6AGxRnlioqx6un/0nZZs8QOfUyFXdtvVclXpFQKxssVlYLJ0ycEdjeHXjb39yKHVqKylPVypSUTidlXAQABBQAKoLwzZVEEaADFXdcy5H8Rp5LlueRo54WCcLNRi/C+ZhnJsLtjZmDMYoBe0majysIWFuWjQg1QE8BgSJTsARiqNVUViRHsiQCA0tFq7IdDDQeA80w+nseUeX1vCiZcPxprBy37wLVACRlPgEMBhQNDXqsdcyvkY1ZhKqyQ8UfglzJ7EV+D60U6G+eG8g5krVlpSzfCWgygiVZlLfboAP66rYK+0RRhnlU4tJbNaAq++KRN1hRep9bU0w057S88P+Ye5fqQuJAoz2Xx5Hv57rvvZPVEgfGwKAie92Mnu7qW7f01AeD+6qUIlIqAyRzcUcFJu7Qrxwa1cjvgmsovULYyA1N/+YXzl0/wNuXf4yeeZ0zaAKcHzluBPfsxznRPOIgGAKUVd1LCnbYC+761rEYH34kC5rhamhV4xfcl1nX01wFOy/3mM45mUBsfa/E675nxCQtw5FmAs33PbzsTUdbz4fDX72k2oD4e+z6WjHA9kpvrK80CdAWgZ3mGVuC/vGPDCcIEwgTCBMIEwgTCBN7vBAIAfL/z/HbPFgDgt7v24c7DBH5jAu8CQOYAMM5zGYsVM/zy838wg0/STH/R72Mq7RwAdmUmi9VKouWKoGA4WxP0bXph2+xhsyMEiKoFW2izPJE0gT5OW3cBAAnuDLrhM7D0jVAOdZ1k6J2IYyljtH92IjXaexvpdwoC48NWs/M6zSYEACQ46BuCh6PiSXP9RlMCzgGgAkMtA0miXrMGTV3ns3Pg5eCDKjyR6bFddwRN/KHeAWDox5iZ5y2mkcKSI5A5Ag9fQj73I1mBDgD5+URblwFBABhdsYg2Xzxna90jvaQKZ1peENcxq0rJkoHz6w9bWq1Z5gFF4tgp6LF213EqjbDMtsnafISk8633xl5zABgXvNYhW3B/pKsLtkQDMAEE71MFpvXYS7vZiNT3qvZrACtbvX5cF26M2ZGqdpyUfab4w5znIPDLUf69/QX8EAI+BIjeCuxZkBFs+gDE/vcBm4dDQC4tqN20ricAEFmPBH22vlkpOUpBlmcEtVACEuhiBfj9YAb/CMSPKkAqfpH1CRjXOHBv2eI7B99vA4CcyInCdD4lfF+oiozK4+tXV1IjOqBrqI4csGfYLnwCsMNPijCBMIEwgTCBMIEwgTCBTzyBAAA/8QJ8NU8fAOBXs5ThRsIE3ucETjO3HvwSbe/0kbZ9SlpRoRUVZ7JYLCRZPiOwG9OCGYD7ISGYa9qddE0rcraQcr2WaK1KoW5RMYOu6RXI9btGul1NaANrapUmBAkJgQ9AFQDBIKkpl1JAIqj5djvZbDeWUzfIApbEJJEMYBDqvb1mAOYDykliGduRzxe1O7UeAgCyREMVhwB2AGXHgguDEP3BrIpaUpBECg4IAVmMocBFyxZi6UWzBP2Aqo4WYANjiSRqYYatGKDlBOQdLY1z5Z9abV0xyOdDHNssW5D1u7PsvyhJmZkXp7muj6mmegM3jWUIDlIgLE07PMpSzs4vtQSkrdmWPOzv+bzpgHbdXtLeWpFPWnSPVlq989GIYyT63A4gMSdeC9qJk1jSrGCOY5pXXH9JAZBiGQCqYDnvOmY+dlEvA+29B7VyDmrxdauvc5yEilG3eaJsRNVgDvp8Dm71fp+vo792rrco/3x/zYtXON9jSQaB9pSB51dh5zv5uY99MQHs2TmxZ2k5j1FOcwTQXsbBNTUFJecLRS6eM4XSFNB4JdWikrRYS5Zl0o+JKnjZyPtmsc2kzGS+JoC4We0B5a005lT9qnf2ULGJ18vb/gGDADAvZL1eS9fsqRitt/gHAMgSVWEcAOBf27Xhq8MEwgTCBMIEwgTCBN7/BAIAfP8z/TbPGADgt7nu4a7DBH5nAr8HAJn95wAwKdnKGpfnUpWVSHVJwCRQAmW57IdYWhRxNFsFgBcrObu8kHFR0TLcVhWVd+0IjjNI2kWy39fS3t0TROGXdgCoosjUWiwjwRvKOrIslSLLCRiippHb21u5+fVXEViJAQ6KQiorOYgBFHq0Aas1dOw10288bPi8kbX7OpiCitGfT227ChrGTstMoFSiRXE8TLZenDeKUoKqONYWXZYlmD1R1X1qQUQ2Gufc6+dxLhxQNPqhwENbj+fZZm5lJdikOtAbTWdBhCcAMMkKzosAMMtU7SgirT1fB/QBEDmokitbreXi4kKKopJ6V8u+vuPHc+kITsfDjusao6Rl6CWCRZuWYyvTmJU26P08BFBYR1VN6vPpdaVSlAu2+hYlsiXRDayAsG47qeuaOY5jC9hnkkVpqEg8WpPNotx6C+xD2JQYGDsFlJ8jAHwT4s3m+MZr+AiIHYBBQck8PQLqlEq6qQXavh77EHMGBKQS0AApi24IZlVx68djAJB70NcXQBkK21zXsVxe0OLfDTHhrZfPTCU4DivdCmxt1Xh9YX8hA1BfSJoNeFTY+l7/bQA4nyH+nCcpr2e9rAi072+vNSLALeEGUj8/JegbCx4+ECYQJhAmECYQJhAm8I1MIADAb2ShP/htBgD4wUccniBM4EuYwOOKmXmNxJt3McZrUAWR7FxSKMQW2v45pktaWONsIdViQScmgFHdbtSW+eRMVk+eSLQoaPHtipIACQAQRw41X9dL/fq1dNutSDcQKJaFtvtGSUSQ1zE7L5Isifjx87KidXDz+kqeP38u3etrnq/MoXCKJR3R2mugjxbXkWBjaGqChqkEAn0ZBG5QMqkCkO+LKskACllG0rbaJiooxjhm+yFLjerBGJloAJYKVVjoQYWUvt93esNQROFIoRicWzH7jnNx+MKiESvbcCDo6zZfP49Gmz6HDEDcf6FAdqQCEHBSzwflH+6nSwrpsT79KPF6LedPvyd43W33BCSLPCE46es7ubm9Falv+HUxgSjakA0Aji3vf3SL7bR1XJGoYNRz2lD2AaUfSkdQOJJXC64n4SvaYO06D4dattsNlVuqkuxUcTm0tCIji5HntX3klujHIdpxP3uZyufzOj0q/37LyuvXe1R9Pny9ugrwCMwSU6K+2RKMc+E14pmQblenEg9pkdwjRwiog35onT7uN7MEJ5XkRSHF+oksl0sZRpTLDFi1adRqbdcFw/PztF7KAQDYtTK2yCTsWeKBx2pJyVzh+JbMRrMCnwJAfy1+/+w77p/7m1dyc3MjXXtQ+723Qb8NYB+v/vPZMuFKwgTCBMIEwgTCBMIEvuoJBAD4VS/vR7y5AAA/4rDDU4UJfL4T+KMAEL84DwCA+KU9v5AKYGjxRMsZUisHAQAAGBwTAjYCQPzi/uxSzs/PRRYFH9+gMRi5foBlwyCFAbHt1Stpbm5FDg1thVWRS1mVkhYpQcbuUNMKOjR7iZNULpdLnreIBlr7rv7rv+UAUBXDyVpKDpABVVNbqwWxUUvv2O5NaXSgFXnSi8Eyi9IM5A+yjddaSg0ASgcLbCfjoIrCCTTY91UAQJwPIJGAgwUcscSpKt66tud1uMApS1C6oWAOB7LJWGJCJdY8L7B/oAicFIC2vWbdCJO1FiAzywuWo6CdWSGIXpdaf0c5jClzFKVayd9++EHyxVru7++l3h3k4vJCnp2vWLbx6uf/ks1mI9lQaxlLv1fLNCzUKGyQ1qzI7QMrJizAhH7yEACiJMIBIMBklGYseIEikqUxdl8dYBBUkrQnKwDUAx8D/LIsQts/s2i5h+tz8jL8HAHgHFpN7b2usHvLt5FjicnxAQ9e19PP+4cA0NfFATX2+3w/A7jND8+iPCoBTRnrRRzO9+KSr510cc7sxixf+2pN+2IOAP2eiczjWGL8o0DTyEAAOAjKfnB4Scnxmt4dAM7v42J9xvbopt7I6+trOew2fL0h01KP038AObVk//Y/kLxlmcKHwwTCBMIEwgTCBMIEwgT+8AQCAPzDIwtf8OgEAgAMGyNMIEzA7KlvDuJtv+Bq2+eQVIL8MFk8I8jbr88Zrj9EK22sHVVpto8yVQ/hF3jYav92wV+8waFo8cwUCAF8AchVRuD2r65lizbX7YZfW+a5rFdryRfaKrrd3hH0Ddt7LXlIY37+2dmSluC7ly+pBET5B5RIi0TY/ivdXoEC4uOGnlBJrbQASPglX3/R7xBpxsIMKOgSXB1BpfDxgyT9QS2VQ2OttQoB0f7Lx1MBaA3CAF8sCoHVEi27WoqAw5WAg3/OlYIG5hzwuRIQ77s1mJgCKkGWcby5gngscxCRh5gqkMV14OOOOTyb7QClZVnKkx/+VVbrldwfOunajlAVALC+u5aff/lFmptrKhWLaM/W5WF/y4xHWKy5zpEqtIZRAaAr/SawOWo2Iqy/+FySVdwnAKR4C4QIUAvVYQOrL+AilJGmQEPpCsGtWaajWG3QWJ93OU5B7ecPAB8vT3ns9Xqarfco2J9lVOIcvkbeWo1G70mtygxJVQCeHhOUtvX2c3kJDNvBsZezJQFgsbzQ9bXnB/BXRd8xn9G+C+jraIQtvhdpUc6D9QaAVxysVmBHw4/ZgmdXG6mF/vQo0oz/MBBHo+y2W9ltbtWG7/vqd/fTu+23d9mT4TFhAmECYQJhAmECYQJhAr81gQAAw/54PxMIAPD9zDGcJUzgC5/AH1EARvjFHuApXVB5Fy2/I1g6rM/l8vJSmqEkvAEAxNHE+lYyFANUUv7tnCBgTCyDjso4/IKuQAAWYACIcbOT3W4n3e2NdHVNXLZcLKVclQRasIQCALabG21/BSyII2Z7AVpFTSsvX76U/e1rAsIiAUMajha/1sohRs/RUyQ2GBEawV1wf4BUKO4wFV40GhBpaj5+7PcEfvgyPhbWYX6dghsvLiCiMpUU7i8rK1VMWiuqKwEdVkDJRxBCC3JskFLVemw3htau1cZUtqc+Amnw9ZgVrL9JVtp1GnghgBlModnJkOby7NkzWV5+T2Xlfojk8smlXF5ccM7/+e//nzTbrSyLjHlx0t5SOTkcbglWUQaibbFHAIhr1wIJgEAFSwCOmA+KPvAWWX/IJsQ94usb5EE2Da8Bb3lgBjg3d4meHwCQ5411H/0eAHwDAtnPv68FAP6uAtC/R82UgP4hhbRmdU80D9Dn9VsAkPt/ynzUvU5lIF/PBvbTSrKikHxiRuvlAAAgAElEQVRxwZKgKC4IwJk5CYXrIwCQ6+lWbsvaBAAEaPbHAwDq963fB4AP79Mt9zFBdsp7H6XZ37MVOMI/CmBfBQD4hf9UC5cfJhAmECYQJhAm8PVM4A0A6HktX88thjt5pwkEgPdOYwoPChMIE/jtCbwbADy22xJsJQri+tUzKuyG6qlU1ULaOGcmW2OgsI9LffKzczm7uJBxlaliLlNVjoK1QYAVoRwsTNgTNb2G89/eyma7lXhf8xf21aqU5XLBr0MpRH17RUtqAjjQ9ZInPctFlnkm2+1W9re3zCBMYmSWDZKY9m1oFUyNVnDQO5wbFZANiZdUHIsR9Hqtrddbb00xBBCB6/OsPs8A7Ht7HtFCBi+/qKol5yWAh7T6msWQ0OyoLkoSzMtswQYn1BY8MoMQOWnTgXtwcAh4CFtxlhLQJomBWC8k4fVo9iLKGZDV9vTpU+mTkvCtWK3l7GzNltSf/vlP6TcbKVZLWSYjS0Ha/TUVWhGs3cA9yFhkaYSCObwlRLJ5OhCVMeW+ydKUABQgFEC4G4SKP6wVwCLgH1SPWGfO1QDgaG2/CoCQA/lur+5T5Z9/1ecDAB/P/puUeX7BUwuw7qvp+k8z+t6m7H3j7w0PnxdqS6hGTw9Xcs7VgAp8HcAZmJ1y/awVOIb6NJN0oS3habmeWrDxHFj3B4dl96U4NeAcFbcdFYAAzUNn+2sCf38MAOK5XPWIPyeRFvMAIO/rvXT7Wvevz9Ou581dFhSA7/bKC48KEwgTCBMIEwgTCBN45wm85e8dzGXG33slrkaGNiMIOxzf3gQCAPz21jzccZjAB5jAHwWA+MW8jwuCpWH9HVtlZfk9M/oaQYZbJG2E0P9RmjFVBd6P/yJPnjyRXdIx463P9BdxWmsHhO/rL/YAgABcaT8quAPEgxrs/laaw0GyPKbCb1kV/Pju5iXbPMf9HsF6Iv1ekqKQVZEraERzbF2L9FrWkVjGV9+qNfAxAIjH9TGaZa3QwDL+qFKzkgAAL1wngKDCJS0l8cMz9qCs4vlGVRpNLcOJlpqkeUnF1TjCAj1KlCoQPIKKoxrLz+3rBQUgZuTWSHwcZSK4Dm9P9sxBaOSgVMShWX3HEhAqDcu1lqwUK76FYnOLltRXL6muXF+cq9X75ko2sGZ3luk4IgMQFuQj+NPrtFIOU0IeW4BVGYZ8xbKsWP6Bo2kHwkyqyNhGDHs11kDXCVZNHNGIx2A++Dgg0x8DMZE8hFufOwD0uXlJxjRHU6j1MmoG44li7fHXNOjXKTF9EwBqy7TuW+xJKGDnh7YJ6+FmcpS+6L9O6zpNrcCCXMdEJF9y/xTLS8lz2IN1H6AE54F12dqAE3+KoRfNf1TFLl6vbgF2BeCDizt95y37w4EwACD+DOUf9l+/RxnIIIOD9QAAf3O84ZNhAmECYQJhAmECYQLvcQIBAL7HYX6NpwoA8Gtc1XBPYQIfbQIPIcHvgRSz9Fl225iUBIDR8hktnOPZ32S1WsouqWjV2yclf7HuVmvmuCUXl3J2diZDqsBijBUQJWjiRfi+KW7SbqSyLK53PE/aHAi5xt0dFX2w+yJD8OnlBRVwh9tr2W42Mjb3+rh2TwUTACGAQ98eZLvdyXDQso7ErLxUl+Ef0PA+IMQj/47m8yFIjNBUiiZVV9yp8shbQ6NZ+8bc0oxWYCjYHAAewUlqkK5USyyVfpFESaYNuJaRBoswQdcEF4+KRMCy5qBtwW5djGmnVQAIpd10UD2oRSZKaFSRKAYMuzhTZd4SCq1Itmj/Rf5iPMjybC2Xy4qKy/tXvxLERj6HYa+KKlfoCTIR51DJgNto/1hpikBcAiDgyPIXt3MeL9dh0tz6y8/aX4zY/GvNsX/kBfPlAMDjDBX+vVlCMQdggGjHRmBbYoNxj85n9vcHPY/tK1Ox4jVEMG8t2PNz6Hr7czisVnuuA+4JBOIDAORJSSVgVq1kvV5LlFc8AQDgAyWjPdFkAbaMS4A/AkD8QwHWfvSCnIf5hJO6b1ImHhun/R4mmz0s+zMAiO87+H6B7zuTxdzvUxz0+1l+7/vlH9mV4bFhAmECYQJhAmECYQJhAse/557OIigAw+6YfoELowgTCBMIE/izE/gjANCz/wCMeKQLVYotn7DY4lBeqoLs7Al/od/H+IU/lfzZ97Tk1izGiGXMNIvPAWBEBRuy+TTLLml7Ztul+5pAIW8OtAInbU0AOOy2EqMQZFlJlmYy1lu21Y6HO1pZI7b0jlLmKUP+8Ys8lIJu7cuQUsbSD/3N3kEDAN/bVFMOAPl4U1p5CcEcAM6thVPpBaIJE3abPji/t+F6WUiWFgRwaMHFfcWpwjtXEI4OAEe1GePA3FAiQqjn7aUzKPYg9w5KqrZVG/LQS2xtwASAADRFxXkdxljLV5pO4uVCnjw9J+A93N3K7e2t9PWttjm74s9bkA0Awvo7By2w/upcjiDQm23ZAhvpfbyR0edWzVn2H88LsOO5cX8CALoCzp/vc1MAHufwEABGUaoZi9NxbMU9ff3/kTIQ3WO6Ptz/ph6dFHLWgv3GX0QnFaBa+L0tGOs5wT/kUkJ1iv3F7L+E7dL4hwAAQDxHa3b203XA65KA3cFyj8zLlgBQt4ECR34veVA2Y1c6+xf0U1g832vo/cbrEwAd5wMAxOvEFYAT158BRT7/vG77z34DDl8XJhAmECYQJhAmECYQJjCfQFAAhv3wmxMICsCwQcIEwgT+wgTeDQAaiLBMvzFCeUNMSx+AUbr6jgq6XXmprb/Vkr/oJ99/Lxfn59Ii4y1LpbGwfZQ44AA44y/4+GUbyqH2qATEL/pZq7/gZ82OQDA+1LLb1TJsb/h1yyKXxWLJzwMADvt7ZoSNAwDgIGkstJgClkG51h1UqQZQBmjw/7P3JjxyY0uWpnEnfYtVSyrzLTX1CmgMMP//P8yg0MAMZtDV3VWv61W9XCXF4iv3wTlml073iMhQZkgpKXUJJCIjwp28tHvJED8/x87YMnmsnLqvpAywIHgy67ADiCMgOAQnjIDKHtkc9XiDNdqxCsC9IJI4jiUKM/2K4A6EiVgQiWv3AWslzqlliAJssha+ABuoQUIqGg0IAlS4dFOGdjiAYsmoeA/GHacTgseyEwJXpCoj/XcxnRC83r79iXWElRp2TPAPghdn9Q339k8qGWnbxdc9ANRx6c85cPZ9NGB49A8eKgDRs9EpM53ybzgvrd+767Du77H38OVzV3H3hEvtHd56PD77vtckaheScryjcRqu+907AUD34qN/RwDgEYiZVToeBYLgLQM4NQhL9R7UeQj/sBnh3AEEjgEg7doBPzgAACxmJ+xRWVl4Da/IA8WipQPb710vwIBBIFC8qnXYAUAHEB8Lg3GnDfCnm/Y8DMKePUS7Fj0oG+ma6gBAypA6PFT5HebUv8RXwFfAV8BXwFfAV8BX4BdUwAPAX1CsL/GlHgB+ibPuz9lX4L1V4JcCQCrh+kgShEoUC4ZxAAACLJWTSwLAanZCa3B4+YyW4DLNOF4AwA793KxXmAOAUpYEdwHgHYBS21DJF1Xa6y0ut+wBJtuNhoJsbqWvKkLF6XQmab2V5XJFAMjecOgRhx6CobA3IdVrOAaSibENyjUHLH5ZOffAxeGDvRLLBSXwMIPTVtNtxxZOwjxJDsIIYIXF+6MoV3CG4IQophIQoISQDrbMQFNaoSjkcSxkxJ2FWgR6TWPlpsqpmnVsBgut6weokC6QPrRwljCVIs8lyRHeEEnf1ASs1Wap/RJh/aXikNIxCQKzRo7+wcLzQLACwiRg/bWUWVp996kVNjpnId3Px3hdQgGm9bOC2nGgiNOze9ftMMzl8Xd9PACoE+uOj/l+uNfzhwCAaiHX+tJ8bBBwrJwb0q0NADpr9lgJyNNwFmDsCYAvmUg2mchkrorh1lScd3oB2swO6dZQ6LWNhICN+MDAVLwuEIdKUusp+tjcup5/zqrPVgZBT7AIgAgQ2NQlg2gAHrHhA4N3u18+dnT/e18BXwFfAV8BXwFfAV+BByrgAaBfGj9bAQ8A/QLxFfAVeEIF3u2BVnvKdUFGJVIbqVW0z+ZSFIXI7ELWm43Us2dSzOdSn5yxx1d4umCz/yZS62JtzfsDNPRHWEUH8NeIoIdd24gqezpagPH7qFVlYFIq+At3K/b4C7crqbZbAZ6YTKeSNqVsYfHdXB/0CIsjhBcoOMP+YPuFNRihBTzve1JT36WUxwDQvQfgYFxPZ1MdWxvHvfEE4QgAZaIADoo+gobQ0noNjMRxako6ADWEkAQEc1AMao+/PahiKAnhTcCAEmxtq8m6TVUScCCsQY+jSjzknwIwuZ6DcZpKMSloBUUq6na3lh7z5ARTACIMR6EEUHsIuhAUUxWqggw9DjUFmCBoZLvW47sdat326i/rrWi9Goeefz1ShR1MhZjMbNB3euM9NIsKIh/f3jFWeNjRuyPI+499dLwh5TfQcI8guhPCoQV1ylztYTkOQ9FajoI6fq4X4PGgTEUa2P5DiQhyoTod1w/XE4fhLLq9Wvj5M6pR9f9VNcsJ169RKlGa0go8m80kSI57Abp62PtcyjYUf7hmTREoSAe23pGDChBAumvYG9LZft1XZyXmUAxIK/hWsB7jeohCSQx8NtVO1ps1lcO0qB9Z//dle+r8P74i/St8BXwFfAV8BXwFfAW+kAp4APiFTPSvPU0PAH9t5fz7fAV8Baz31+MPsgqqEPoBi2gyPZGimEgdqb22zk80hOP8a1mcnUp9ci6np6cEgABVTRhS4Vc1tYZ7dGrBjdodlWlh3WnKJ+ypbStJJ+wdWNC62kq/upbtZitRueZ+ZH0r5WYtUd8TRE6jnqCqWl8N1j2cUxzu00sdmGPvP6eM+xUAUPdz/wP/fQCQQMQBlVEwhkII7fEHAMjeiEhGhrKJaBN8x2CV3ecdzHSKOvRWg8JxCA8xBSEUjw6UMSSk2kndNFKzpyIUeNUw5QECH4zDQVGIY8RpQgty1TYM+5DWhZ6wuZuCU8ASpM+OwyMQpmB2YigUhx6IjoACwFpQBQYQmre3d4pMG1VnVkv0ZGMdRkrG44tWwTRgz2EQxP0X9+cBAIdeie4kzAI8PifCT4apIMTl/l6Aro7Dbt4VAj4AAHXN6lrFNlYA6vf1wwCQ43S9ABNICiXMp/ygAKEgUBhCAcj5RijM+Dq7BwByHKbUow0Y6kDYdw0A3jf/WG5QICOB3Cn/3HVGdW2I4OtEYhe+09T84KHcbkxZfFepqsfxAND/MfUV8BXwFfAV8BXwFXhPFfAA8D0V0u/m/gp4gOhXhq/AF12Bd1EABlGqltJwKgkUf+cvZDadyTbLWbtdcaq9vRZnkl1eSnp2TgtwGsFWh8d0AD4Ee6h1r2t3BDZRU0nd1BJXHb9KWREApn3A98+TiKCwuX1LC2qy29CSF6xuZbvdSF+XtBCeZhHfv1ve8OfSGuCKEHQRHSSjApg4sDQGJId1eMcl4f5AO4XbqEfYYViD9m9zAMV9deEeTgEIqKZqKVPMmUrPcUoHXpyise+gzAolQnBIEGiCL2zDScqvgHEIM6ibSgFpuaXS8q6C0XqtQY0Yx9afTwgAD8MVQsi5CP80fXffo85VDAAR4yTQxJohnOmovoSVk+AmgiLTHROvM4ulqfs05XWsaHPKykPQgqMrALRec+8wba5HopKmY6Xf4ffsXTgGiw/8g+zpAOjuccenEpkiTcHv/rWq2OyGkAye0gic7Xvyub0dW1gfLtgYkOFVLoUYx3fr0F0zWE97FeChknNInCbIdVusUDwtZDafST475fXeBrGulV5Vg7pfKPrMYm4KwHH2BsdgSkDcK3g8WuD3lnFgdEA/zNN9ABDrh2vWrPDO6utCSAAAcX9RK/pIOTysBw8A3+HS8y/xFfAV8BXwFfAV8BV4QgX039VwJIRF7xqDP2F//q1fagU8APxSZ96ft6/APYm3dx9kaeU0S2oTTGR+eirx5Ssq+7ZZQQVPc/KcD/A3xUzOzs9FpjMFPX1oD/QaQqFpta10DayonYS1KgCjsuUDdlQ3fF1Y6QP/DHY8KHKqjWzWG5HltYZQLK+Z6gsAGMeRLNKQwGu3upbVai1dvVW+E8AKCMWSps/ijyb+eOJB3imMfhX4c2tnBAAdeDkAf7THEj8cAEBn0e06C8mwMI29VXgPAHXch7ZVBwClN2WmKbZQK8xDFCkIxPcYT1WVstttCQDZO+2BMAOFc6buAkwBsjmwzFqPQqtn0+h6AaACEHRgyH3F7wD+YPOmpRv/ZIkiwSEU8Oj749j1COz1tSMAqP/YUevvMWgbA0DW6R1UgO8CAPc210Mw95D1+30BwPFxXUoyzmucnvxLAKBTBh5bq9/11nesRBxbgXVdmmLvCHy7nwOwj9Od96EgiYWBpJLmhWTTBe8jEmd8fdVoGi/CajCn+AiBtXFgDz+zdamKPz0O1K1UAdp6cym97urBZeIA4Liug9LWCoP7A9YJlIDYb13tpKkbESiXCRitV6UHgO+6lPzrfAV8BXwFfAV8BXwFnlgBDwCfWED/dquAB4B+KfgKfLEVuAu/jgGgKblSWH9jqdOFzKZTiV78kQ//y9lcXr58KeGLP1KJt05S7Q0IFVkYMsSjbRqpDLyVUODAgtoCSlUSrLcEf0GpoR8JG+8j7KOmUi2qSu7nxAnNbq+YRhvCAlxWErRbjmMWC4/flZoG3DZQusFyaGnDI1gwnmynBPylC8BZUl21AAuO4RPh1lBOtT4q/BrbUFUl517oFIkAfuNeaw9BSqCRAQYCxEVq3VUFHvoDpmqtbLTXYlWXrO84/VjPfT/vTHcmuBuvBf1ZGGWscxjnGvpSN9I3rYRxwaCVYNxvkaC3lraq0PyPls8U44kAVQCDdW6gOJzkGGdIuyUAL36v57UPMWGiCtRn6IHIdOBDCHQwh0fKzPH5HvYAvNvr71j5dt/aeAig/tJ1tH/9cTiJqtGcQtGBOCj+DnpIunRl9p7cK1v3a0LncOjL5+r5oJJxP6L76sR+kUeJwHjHQd9Lp5Ibrav98S2chspgzC+SrwOJJgs5PzuXYnHGfZWVfhDQmDVc+wniAwUFygp+YV03iGyhN1iTWOctrMhoMeDCbZylfASzVcGqCtJBUYsPB3Dfcr+D2M+AH+5b6KGJ/Qduf5Z+/XQA/OtXjn+nr4CvgK+Ar4CvgK/Al1EBDwC/jHn+8GfpAeCHr7E/gq/AJ1aBh1VvrpeYs2eqwkyyQrI0FZleqLX35Z8IbrrnL+TZs2eynJzydWuEVUAxaF8LU7Y1IUQzndQqxKMVFA/r/XJNEChlreEeZcWfxzVSOBtpl7dM/oXFD4CpgJV1t5NovVRw2O64v7yvNZW4055dVblW0Ig04J/pezYGgL9ICWgA5eeMfwAWHbyMhAwxQwZQswOw1wU2TgVd9wHAnxsXAOB4Q2qr2z/7BUJzR3WgWiObtiI4g8LuEPA8ZmHcA0CENqT5jFbsbYV5qyUKUsmLXMJYexcCkmB+AEw6zG/QS5rnkiUpwe52t+HrnGIxS2JCl812K5vNmuAPIIYKMAdInWU42ttyqa3E68xcSjswwa8qxgDO8L0DgIfnjBG8GwB0cHevHnzfabDvBgB7ZwU2S65LgQaQuq/33RhU8joI7oaFPHRrOgaAzh47fv1hoI3+ZqyAdccfX4O0hFvaNNcvxhVlUiwWcnLxQlOBO+H9oGzLkcoQyl27f9hXzLxdOLxf4N5BxWmLVgIKAO0Fw7DvrgFw5UMY6F7j0oejQMFlXe40jdyCR5A2frz/T+xW74fjK+Ar4CvgK+Ar4CvwO6mAB4C/k4n86KfhAeBHnwI/AF+B37oCx4qd/fH3D9T8Gfq5IcE3mfDBvJoi3Xcm/bM/yhRKwK/+wLTY6ygleFvuSkuL7eHrlPN8SkVgnGlfuXXYUaEGpRrHYOCvofJrI922ZIhHXLWq9Fmvpbm9Fbl6AykOQQ5UdMlWwWHQKEhKpaFCMQ5qWvXqCk37AWk0VRggwj3UqwVYE3DHgOQXAUADDw7AACSxF1uooR7oY4hxYsNxHfwLAaRoadXeZlB4Kah06akOwDpwqOnFD2/H4Mi9UhVkzmIM8DMOVbijYBspwtRy6VJS7di9gj1YNAEAp7MLjnvXCIFsLabui1OzXJt1slwr0A3R0zGRHvAPCr+6ZApskWa0kqNSsG/udpr2jLmGYlAQ/gEaZOq/AdhBhQbYiDqyVyDyJUKJI7NEm0ILSlMoyTS4ZF/Tu/U04G3r4k5vwDuKucN5eroC7DCcBOuE68jCYNx4oABEuMoAqAxwAQCifsPsu2kbKyi5PwuxOLZK33N+9wFAjsnWoypZbV2MCjq+zmj3P1q/nC+zrPd2vfR9JGGSyOTsQs7PziROc1WDVgYAw4iKVJwnk4ht/G7fuJ4xzwDGhIBQpjJMR893CJsexmmW4vG4TZnr1IC0wzvgGKritGsrWoyxjlHvwAHAXxEm9Fvf8/3xfAV8BXwFfAV8BXwFPu8KeAD4ec/fpzN6DwA/nbnwI/EV+I0q8BgAVEAWSmewAQAwTmKpJ6dSTKaynV3K8xcvpDl/LpPJRJrTCyq7bjYbqdCrb7PGE7kIHvDRl26aUzlYpSG/ZqlaRotQQWBT7QiSKioCawm2FVVkRV3LFoDpp+9FAAKrkvvLLTxEqjUf9hNRBWAaKgBAj8ExAAT6GJ/zAASgiHoAsI2ttZiWMdgYLLuDgsyBONdrUK2EgHCa0qs/B8uCMsml3gKgKCQZWV3vJDP/3KI4BIA4F2dhVdWaU7gZ4ALIuC/F+B4AeHBU6zUI5RaAbjE503TnPpKqrggCCTmTjEAYATHYdttbzmdr1mP0IKx3O8QeM0U6TzOOF/NPxVe1pT2cwG5MbgZoFAksygBEeL97H5yktG7GMddVSLjbcW3QFlorsOEEjObSzamzHA+KMYDZ8bp4AABiX/fW8xdex3dSf8UA7hEADCIFzG5zQSu0WNumoSA6LvTAY69NS834JQDQnZv2c9wrJQmWLcnZAe/7aoqfMfDnPghoY+26UEEvQCLqPZ3L5eWlTGYLKvoAALkPOz4AIOfMAKAbC4Ag57traHHvrIegu86ghXXno3N+X69Tkyfb2MYA0H2AAMUhe5lWlfYqFVOoegD4C1e8f7mvgK+Ar4CvgK+Ar8AvrYAHgL+0Yv7191fAA0C/MnwFvrgKHANA9NLSzQIg2JorlB5hD0zrnOmD+uxSJM9F8oWEz55Jf/pcTk5OJL58IXFsMA9pvKuVbNZr6ddLkc1WpLFU3jTh+5NiItPpTObn53ygB6Rgz6+t9tiSEl9byZqKAKl5/Vp2V1cit1dUg8VQ+yBVFgBwCxvwTpIskyI0JVCjyqGuB0Dof0YJ9DDAuR8Aav85ByRUmBbSass/ylBoRdHQh49WVqT0ip6jwj8NtVBAE1nqr6v/sbLs3ZfmsWLLKQy5h4fCCo7A1lgpdQBGe+0rKAEShhOJ0pmltqZq9w1jKkSTYibTyVSSPCN4u7Wwlna7lQbhLQhnYc+3iOA4kZDgr9qtpILyz0E3x7NgeQWwQe+7KJY4yyTPC8nzCYEjwhnqCjZMTXcFyIPCNE6sTyDWFBVh6A3Xag85pizvNxcMM/7ZGBjpz62XninKjgHSvlaPWamP5/Ou9RevcL0dB/AWJBpkY+ErnFL241OlZd/Z9eVUjnfO8VBh6qzArndl8BAYtuGO1xbgqlMk/hwA1HXuQkIA5wAiFcS5sBuEAvE6wwcFGHOUSjadyezsjOupBLNtx3DTFIy2X1x57h/DtLYLlMMdQ0AYPmLw0dmS9+v71wJA7Y3ZNRXH1XelKlCPAP67X7X+lb4CvgK+Ar4CvgK+Ar4C71YBDwDfrU7+VY9VwAPAxyrkf+8r8LutgHtADzoNZBgDQP02liiJpXUAcP5Movlc2sWlZLOZBOcvZTKdSjs7ZRqvCwgIEP6AB+TtmqEdO6j3Vqs9CIxikcVCFq++ZlqtAwKRPZcT8HWdxGVJZWHz+o28efNG5OoneE4lrBV4hPVWYB+WfiNRFEtmQKuHVa9tpJeaABBgaH92eqb3KfrGE/1zALA3i6ZTbvXs5ddJlKQEF4BQCjZx/E76RnvwMagBYNUAIOo9tuY6sPTL7Mj3nY9LTbGv7wEAsqdemFJlJ3FBKyq+su9ebOEgWSFhEErTteznV65vCXMFUBfQJuwkKgqZTNU62u60p2PX7PQ1hH0Bnb+ICobiDWvK1TWfzKhAJDiFyqtWhRjqjO+reqdgzMRcUGwBugIAAtw4hR9t4AbPAAbHm1PQuf52hEdWPyjMdDuGiM6m/XQASFXbsbI0zKjART1gdWf/TQNj7HlXI/Sm3ducjwDgXgFrVvAHLc2HtTjul+fWJVKf9RqCHfkQYuo60VAcBmjYNgat7np3wrneWYn7iPOenpzyg4UwLQiY9doZWedNXRjZsTkjuN8YoO1q9AFsNO3b0oF5/Q9ueqT8WtI2QOHI/ovXufOkEtoUgzgnKA15PzErMHoAaqjR/evid/uHw5+Yr4CvgK+Ar4CvgK/Ab14BDwB/85J/pgf0gO8znTg/bF+B91uBsVURlkk+wLseV671H1Jlw1B6sV5qAHVxxPCPeDqR5tk3cvHsmbSXrxjgUC8WTHZtrKcf7Jt4II6lJSDK+lof3Del3NzcyPrmFr5QtfLGiUQvn8lkMqW6ixZOs8omeOhvO0kqPPy3Eq+WfP/2+2+lphVYe/9FUOIgNbhZEQAmBmgCUWjQWEgIwMA4pTe0++Je+XS31vcBQPRko3JvFMZA+ABGFARUpqEeDiIwjADwAjByUFkqYBiSUdnDzllT96qp9zP7hxbgx/b5oAIQllQAk1Ahbx8hFTqRLtQefm0yU0WeQJWHPmkNgxKkNviHZOE8l1keqXKwWctqtbryqAoAACAASURBVJKWAS8G2Ninzy3MhCAoRD3TVOJ0ItPJRPJ8yjrXVIjCgtlpWnFXyXa3ZeiIAzaEfJYSO9h5zQKsttY96DlUxO57Lvathjw4ztQB6N5noX7QCnw3ZOS+ORhgtF13g/KvR+ox+h1mrEOCMJ4skyyNqWykbRq1qBBOsQdgQ7/DAwB3N236WBk69IZ065HdGffb2GKuoSCuz+W+h6EDgLwuTPGqtd7b7d00A5zzdbzvABrqsZLpQs7OzqkoxTHLTq9nBwLdtYnv3VwCgLp0XgBA9uiDAnAEACMDqwDwDgCOz8/NgwN/GB6OH1nIjFszQatAGR8s4P4kCNc5aCXwS0HwY1em/72vgK+Ar4CvgK+Ar8DvpgJ3Poh9/MzccwzFBBIWPT6B3afTPb4D/4ovqAIeAH5Bk+1P1Vfg4Qo8BABV8WTWX4AeQLggUQUbACAsf6cv5NmLlxL98S+yWCxkM7/gg/e2mBAA1U7Bg4fivpeY4RutZGZNzHsFQ+VWe/2tkPSKXnBJSEUhwAaAonuwj0p9oM7qln/bzgIIyUqpf/pBfvjxR6nf/iBSNwqY8ODdrKhEygCEAAXYmwv/rwCOoG8UfODO9xgEHCueXDUd+HChDLBoup/hPWmqPQ7jOOXPqU4jfGgIZqRzaaFqIcTm/mZriMWhBfj9reNfDwAPz92FUgDShiLxRGFtVKiSLptTmdaFCj8RyAHrc20KvWmh1t1UaoK/25sfpVqvEfVqqj9HoEcAMIklncykKApJMg2TQTgG7eK2PpDOSot3W8pmu5F6t9XQlTjk66Bs1RAYCwDpXI9E1yMPEOswaMW9ln3ujEj1gtRkVW7eFyqzXzfH4OfnAeAwLrPGArxjQ5oz6xhoOnKYaQhPkuaSpAnHVTcNAaD2vKuHEAwFnxrWob0Ax30uD9eZ6wm4V56aAtCtRwfK3fhGPSbHAFDHqpB4bys2uGcQkKDMtvsAoKYBR6pijDMpEDazOOd9oepbbQ1g20MKWQBbXpc4f4J3VYY62/e49+fxNXZgczblH5Aq54PK3f06Cbv99U3ICQXrQe9ODwDf3z3M78lXwFfAV8BXwFfgd1YBDwB/ZxP6qZ2OB4Cf2oz48fgKfJQKjAGgUxgNohVY7/gUnxDcSJwzTKFMCyqx5NlX8vU330j0h78QdF1DBdb3skE/Nyav6vdhq4AllZY94MJKH8inaSQpAJ9ZAzdtLdc317LbrthbMM4KBWhhSGCGEBC8L2/0wfs8Cdl7Li+38v0PP8jrf/ufUiNoBFZggJ52QwAR9WoNDvpqADWH6i59MFeFjwKdsRVw3NOMykWXVmrKP3pLDeBJFEuaK5iJIlP9ta2mhFoqa2tAQjrt+Xecvguz5+elHDKlV5BpT7oIluBIwvyEvf+KxYlMpxP2eER9YcnF+SVIIe462Vy9lp9++klW15rqTPBEa7BZfyXV7+NMoryQ6ck5ASCsx0xPbnoN9WCNO8nAqgGq661sNhupm5LrCHCSadDoBYnjgOMQDCFFOhRYzfE+wExdBxifglgH0Nz1QqA8AoEEuM5qbr3f7gLAQ/DnFLfuwnfK2+Hn9nca4E/BckQFbW/XI6y/UFi646iqrZPWems6mIzzc0o5vtbCMe4qO62noetdFyhcu5MOfc+d6hCSa1iJswI7ADh+m7MCjxWwDqztobz1bIRCD/MPyWUSy2xxLvP5nGFEBL+iwNYpAcfHoRpQzGJv9micT9PUAkUg5/MoCdpZhsfKvzHY31+bh0DPXbddbcrEdud7AX6Uv2r+oL4CvgK+Ar4CvgKfYQU8APwMJ+1zGrIHgJ/TbPmx+gp8sAq8KwBEr7GkmFNxVeYF03UBAJ8/fy7tyz9R6XWFB/K2lRoprhYKwH5ftSreaM1Fb6zdjq+bpzF7BWZZSutoFfRU9G2qjey2O4ZnAB44ACgbtXimtAB3Mu0bKfJcFkEvt7e3cvXvf5XVeiVhuZO2LO8FgE0LBd5eeTcu7ENhAFBcHUAFcqmAlmjWD8QGaqC8kJOTU8mzCS2AVQXw1zDB1qX6KohRJaSzELpehMMxRumt+rNPRznkQMjhglQA2APUARhFqcSwbwMAQrF1ckqrbh/HCqgAQNkDsZTNZi3L1z/Jbo1ekKUp/yhRE4a0AliFmQCsJvmMPeCK+SnXRVl1TINuK60v115dS9Q3/D0UgPgeYM4BQFazU5UcUmFhScZhACxT8/S6npWuPyPqr8DP5r1XCynAGvfXq/XzfQBA9vozi+k+VMOtPwWTAJ8AlgCAqCNUf7RXD+S+o9qSc8CwGbWWD4DsHgB4CPpcT8B3B4BuPSg0U9AJZSZqeR8AhEJurP7D6x0A5FhGadXd0Jsg5AcPWAcAgIDB2GpzZytM31u13ZjQvIAbrn2zamOtMBSEVvHD9wAAHiv/tD76OgTLYIvsg4Dh3O06RU9A3KfaZqv792EgH+zvl9+xr4CvgK+Ar4CvwO+mAh4A/m6m8tM8EQ8AP8158aPyFfiNKzAGgM5qSKCFB/newEOUEvgli0uqqGDxnc9nslpcyvnFuaRffUPAUppdtws13ba3J/O4E7UkIvUVQR7btSyXKwnqHYFikSVUisXzjL3yAAIAaHamlIMyixba1YZWYSQIAxRGux3Hc4J+hHhAX93w59vrt7LerCWq1nxf3GlvwCCo+EDugFtnwGdQIbnz7fohmZT7db39GG4ApRGSby31FDAgTiWdzuT09Jzns9msZLfbEjARSljPOO35h+9d7z9T+kFhRihjltQB+L0n8PfQPyje89+BAMo0gEAo1SL0BIT9OZEwzakIxbJi6rHZNhHWUSGtGYpNBn3Y4ndAJlagKMlUkulEsvmpFBO1/mIeyqqndXgHyIf3uGRYpArritD95rFIlonksMumTF/mOoLduKn1fej/B6gHq3DTK/AzUIzwGmywkBMMAQC2AIBqX+0IBDHXBpZdr7y7LOrg6j5WAOoaVYCG9TC0cOldLz0DgNYbE4Acr6uhZHN9/Ri2YesoAASMhvATBdEGLdEbz0YzBt/j+8GDVuCfuUcdA0D2/gO0ZAiLtRQw+DcOVMFxu0FB6Yie68k4smPTRp7zOkunU953+iTT3p6jy+UQVDsrOSAoegLq921t4HQUTHJg6aXoEFXav1/vFaYodM70kQ2Y5wtgDLhoFmyxMBD8XLf3dF3/xn8r/OF8BXwFfAV8BXwFfAU+YAU8APyAxfW7xhOtr4KvgK+Ar4BBJ30gvQ8A8oE+yaQoJpKdPOODfDWbU4FzNVnI+dmZNKcXTCDtAfHiSJa7rQU+BFRlpR2AIJR/pYZeVDvZILTj6o0I4A0eiKczSS8WcnJ6IpPZTBV0TmljALBf79jTrV2uZbvdiqxXhEkT6aWYTGQeqFKrWl7L9c2NdOsrTXlt19r7TNQK/EsAoCqGoLaKJIyhuAJEACxqRZJCkjyX6eJE5rM5X8dehutbWn6151onAAAEEvbgryEUgEwKjFwYye8FALq02i5E/8aQIFDPc6/EoloNYIRWXHpvVcGG/6f9NxKBwiuKJc7nMp3OqLDEFoQZreh1E2iqcFVrOnCayXQ6pfIPCizMGXvkTVLJi1wS/H+SUFEKUFyulhqWsdtKXTcSIxW4aaXZ7NibEiEOPJ4BwChQ4McUYRu/m0fOXdAoyLXU2XBAbIc3GkBSbADdTmk2zP09ADCAhs/WIdWJtNcHMijjsD5H/fgAJFUNp6AqjtUiC4vxoGIzRSPOIxhCQZz13AAVLNqjcBNYZ4/He3wLdQBQz9GAHwIz0LMQYx+sujo2rgunpDSrtf4Mg1UL8L41ga0frKsokhh28NlM4smM+3EA0EHOsQWb15/jii7EBfDUrMDj83Dvd+nQYwBIgGg7glIT6dZOEYj/dwCQx6PStGYqNdeRB4D+L66vgK+Ar4CvgK+Ar8BDFfAA0K+ND1oBDwA/aHn9zn0FPocKHPeyugMAYemEMiqZEKwk519r8/3Fggqc5fSM399kMS28kqHPWkyo0gOQWY81BnNAZVVWIgAzrsfdcily9Vbk7Rtt9F+kEsznsphPrYdYQICDh2pYd2N7wAY4Amir17cKAncbAoaTImPZkfqLdOB6dUWgI82G73cA0D3Qt8MDuVkWO1U8EqwQYFgPxDDROuAro31DiYtCFufPCUJpRy1LWS7XHFdnzf8RCkCYYEEHY4B0AAChfhpZSJ1C6b2voaMQh/e9f1pkzfrNfZtFsqGVO5AA4JRwRxVdrPOoB5tEGXu8oc5hHEk0mUiRF9KnE4njWHbWU7IKFYC1SJsFQM4TkRkA8qVcXFzsbaCJpgsDDEIJh36R7E2HfJimkWZbUqlZr3Tewu2GFnK5uZV2tRJZ3mhvR6RIU12oADDqSoKxgGnOZiPmfg3omjIwdMRpVGgH/7jOnARv+P3RB3OD8s+9wHoTGjhD6jTqAPiuvQAjS7muCDTbVhWLWMroa+iScV0Yhs4FFKkGNodgEAV/bqxOCbgHgMc9KvcnOFYAjpWMuD4d8Dted/s+gHf3yx6PVihdLtoLERvmFUrkdHpGdSHuLNjGSkC+bgRH+b2dJ8NA2nY4fyokEd6Be4WLeGaR9lbosTX4eP7cezDvqB2+MqRotx0+ADgci1cCvu97kN+fr4CvgK+Ar4CvwGdbAQ8AP9up+zwG7gHg5zFPfpS+Ah+4Ag9ZgBmCEeYKbKJMprM5ASCAynoykdl0KreTU4K1epqLJIlIqsosgBY8SDsFDR6ooYyK64YPxHnfqjKrquTq6q3svvtWBIrAaqPKrwjSGvT7ggosH+yZUZLyuNMi155zpVqCy5sr9gykeRjhEtbjLajWBIBdvbaebTuDEGYBfAQAovcfFUsAfywEklczhnx89dVLmZ1e8nxubq5lvd7Qisk+a0gZhsXSrH8uLTRgCjGUiAo6mrY6SCEewgdMEfXep/43AIA6ZlN+Wa/E1vXWG9Jj9+nBqvQCoQolnSwIdOI05/ppYlXwVZJovWLtfbeVUFNco4SW4Pj8VC4vLyW/uNRUYMImKFdVcYbjI8Wac9k6faJI2HacP1jT+XW5ZC/J7uZGrq+upP7pR7UIw6JMmzHswvCzbwxcKvALIsAeWD81Fdj1AnRpw+N5fCoA5DKE4o/JunsAiOsOoTOsU13Sag8IqNZkBXyA9YSAI7u5A4C06VoozbFFdWwFHt8v7lufYwDowB0TokcgzgWsHCsA96nDh95p5+zuTEHqACDuOUyRnp7yvtThfvEAANx/2LEHgLgOsSG0A0rAMQA8mDN73VgByffdAbiqCMQHHACeSaQfXFRbfACBXqBmIR/6CXoA+N7vcX6HvgK+Ar4CvgK+Ap9rBTwA/Fxn7j2N2wO691RIvxtfAV+BhypwnO5JBSDtmAoW+miib40nkqP32rM/CsJA1tO5nJ6eylUCy28ssljwATxMNS04ShTYQNmDr7EpcASKG4SBVBXtgFnX0NJbX1/J1dsrkR9fi0AVWGrPPkqXEDYCIMh99Nw3ACBATxaphbLZqSW4Wt2y1yCVWX0nUbPjA3jXQKmFnm17AMiEV6fycffbPhvOH+q1MFDraocnfUCMyUwuL5/JZL6QxXwhZd3ImzdvZLlaEizFBih6BExQAVkTuGD4rAWAHwEgQkAQhqHfH28fTAH4gS+FcPi7ZWBlACSm/DMwCIDDkA6JqV4LspkC4WLGeQ0ShIW0soULt21lHajCLT4/53q7hT0XysqLZ3J+eSnp8+eyWCykyhMFvrBrY//YN8GW2k2TDiw5lLAN1CKMsAaAWpfGvNkSKAebNRWk2+//U3qA6fVSQSD6BgIEVvgeyr9G4TT+wRaEklpqLuZXFZ5q/QRYwjaGf+Op2IMkUwCO/v4fKur0XSpQxWsVdKLfIsJw4iTj+detri8Go+B71AvKuTggBKT6En0ubRCD/ZjXq/YJ5H5NwdjiPPVKGIb9EAgcK+QcCN6HgqgVWS/tu21I3P3iGEDiXNzmrMGsA9ZEnEg6mdPiHWdz7n8IBUG6+Oj6Gv6fNt6AVnDWoqlo1XWhIFBOcr6chdt6dDpwr6pKhLUcAbygUwDY43YB6Kyqy75SxTKOwyqaRXuwEo/OT2tzD1n8wNeu372vgK+Ar4CvgK+Ar8BHroAHgB95Aj724T0A/Ngz4I/vK/C7r8C7AECAuj4pZDKZSnTxNRVXzfklgc1tvmBvwG46JRgU2DZj9CjTh3sk/6oFVlN7+6okmEgBT6BIamqCnqyupYLK6s21vH3zRqq3rxW44OEd6a9ZRItx03dSAcLgQToIJEsjDRFJQoKiZqM93aRGr8FepFrfAYA6qQ5QaV8yKJVoQ+wSCfC9pQ/3HX6nIR+TxULOXrxij8IwSvlA/+bqWjYbhZUAjgESf3FcnAusokGn9ehaUxgZ8OtrTQUewMrhUvscAOB9kMIBQLeu9qmuBnucddMAYBjnBMeSTmgdD+KMSr0uCqiMrLpIKvTlizPJJhNafLHObkUkBQj+6mtaftv5jNBkZYfpoCIFIIoTBTEGVAoD25ubNcNDAAABxPJMlXGF9cjLW1Wq1q+/l5vrG2mv38h6vZZ+tZQa62t7ozAQaxS9B7uGx4n7PeB1AFDXv0LedwGArOvQ+86ti32PP56X8SGAaewTKjhcl3gfrqMG19oIwDslIIATAOpgQzUwuQdjDvSp1dYBQMznuBegG9Xx/cP9fL82FLA5xZ47fwVo9/chVgio9we36bF1cwCQ5xdp2IzEOe9Hk8UFz28MAIf3EOTrde+ur71CudGQIiT3AszzvoWwEINxBgAR+uLgH4+/T0/R+bVTAjh0lmu+vukMAKpiFCnkOI4HgIf3Pf+dr4CvgK+Ar4CvwBddAQ8Av+jp9yEdX/j0+9P3FfgtKjA8aA/WUO2B10sqAZJ1w7kkaSJtNpfZbCbB5Vcym89lPT/lg/C6mFLB1bLHWkyYggdxqqxgUew0TRUWQljgmnInddNIaAqb2Lx9hfXIy3foo7eU1U8/yG69EdkqXJtlMVOCk7in1Xd59VrKDRJcG0LHaZHSegzwB6CIXmyAHn29JRiEFZe9vayHWysOdMQEfq5XmfRqMR1607WRhHkhi2eXcnF+IcXpudR1TeUfUozRLw5pn66nYQirMxSPQwiEpa7igR+qLAsDgDJw3PPPzfXnAP4IUO4olA5hDrjIWHkFhRtBECyrox6BYZwSkLaiP++igt+jFyCVXDFCRAJp0pmkSPE9OSWI7k5PNfzh9ILrbRepYrCEDTYMpU0OFYeTXkHRtA24vt58/6NUZSnJfM7wliAzUGWgDp0ksa4zhH1g/a5XslotZfPmB1lvNtIhvIZK1bVC6t1S+zzWO36fwAKOfVmvQGc1xWsOIeBh3WBOvk/xt78XuNdbaA/UpKGq/1A3gD+sM9cDD2CbSl7U1lR9nL9QE6fdPDmF4jCvCLpp270CcLyeR6EgblzHwG4AjP1e8UdANgDgvQrQBZXs96UAkOM+UseyH+D4Z7a/HincSSrF4oy1aHsFwGr9RvVDncfOLLhmgYY1n/XAPQ+1s1TgplVA73p3Oku3++DAgcNW9qEoPD/jlC71OA5iHS/CVNBfEH0nqRzF/QCqUTePDngeWqV9WvBv8VfQH8NXwFfAV8BXwFfgE6mAB4CfyER8rGF4BeDHqrw/rq/AF1OB+wAglXBBTgAYxidUaDXZTCaTifQXLxl6sZwuWKPbNCf067KCD+yAfng9oBv+HxY7AIow0d9BCQfLJRRyeCAPEQ4iIlmjyqmirGjNbFdLWa9XUr19SyVWFvQEPdMiYX/Bcn2jFs3lrTBgJGglSmJJnEWxrzT8o1UlIMM4RgDQWfeA6g6AS2dptaZOyooTefbsmcygPIsjWTedrJYrKZEUW9emcGyHdM8M5xxF0jelghgkzKLvV68P/H1XU9kGi6iqkToFYrb9ngAgTsnBGmdxRXotQHEYKmhuLQykNWVea0quMNH11CQAu4lUyVStlIsTOTs7l+j5c5lNZ1IXEx4DABBfq1Qtv50BQIAfAMEprO1QpL65le+//Vbk+kakKGT24gXVc2WPno2dNJWuvxxqwDyXs2khRVFIAYQNhenyiqnD9Zuf5Or6WoKbN1SAtss30qzXg3U9bCz1tVclqMDy2WkK9EMAkJZSM+UiJIVgagRaneVX6+rWj75mAG5OGUiQqBZhnD9VirS0K2DEdQ9gin6GYyvwsBANhELZiA3Xi1rXD1OB9zfKh0JBDpWLDgDifbgv6LncTQO+azXWI91RAhoA7IJYkjSVbLpgGngYZao4hqo0DLjOHADksc3ai/uRTo/7qgC1qiyt3H5/DOoiCXS/BkZdHcaCQFqMA+0dCuDK+a1baZpa6mpnb3FKTQ8A92vJ/5+vgK+Ar4CvgK/AF1oBDwC/0Il3p+0B4Be+APzp+wp8+ArcBYCpPqh22ssvSBcEb3UOEJjI7vSSCsDN4oygrz5BCnAqLVRb1usMCrluW6oyiiqXQOJUlYFxFmuvwKBXQIe0YCjDmk6twOWW+wFAYSjD22tZLZfSLq8IaOZJILPZVNKoYc+/9c1b2WzWtBYDeMRhx3Gj2T4teq2CGIALKBH5M8INU4gxsAHUJNWvXWS240xOTk7k5OIFx429wPK72ZUERNgHAYpBrjgUvi5LAQBjgkmMD70JHTiBwgjhILrtH/wBEj4X8OdW5NjiOcAP1hHqyZFd04EkIyMOAEaRghGiU4BRl+4cwwociWQFQWqXKfhbJynr2l4+k7OzM5HzZ7R+98mEcwFQiHmH4otzHCM/JpYYfSDjSOZVR8Xm7V//Ljff/8BjTy8vJL084bopuQxCqQEBAa9jTQ+O80wm04kkCBpBX0FLd023m6FHICzr3Y8/iqyWIsu31iMQISGw/lqvQgNpUejSdq1q415/I2Xk0JvSvcy+MpiHobSqNO2lNottoH0GsZ4Z3mPp1QHs+OiHiIAQjF9BYNupAtVZYgG0mPrrps4suOidyNVqALC3lOMh5GSY6ndNBdYTAQik9d4UeA4Q7wHaYW+9YyUgxzReZ+glCdgHKzRCQXL9gGIAgIDCDriPoCqOx/6CIwCI+xfuHwoMtb5hoPV2ln1n3b3fxLyHsi5ECPXl/bTrVUFcblWRCaBqNmxeU3f+4e9DQj78X0F/BF8BXwFfAV8BX4FPpAIeAH4iE/GxhuEB4MeqvD+ur8AXU4FjABgIzI+QrKiNN8gUAFbpggq4zfyMALC+fMEQkODZSwLDUtSahwfcLYMSGgK+aod+fA56wVcpEuEBPVFQVqBJPqAFFXWNpCXSMluJW1XwJesNbbbV1WvZLFcStTtVAjIYOJKu2rCXW7laSceETSgPoyFllwCGPb+0h5l72L4XANKqlzLsJM/mcnl5IUFS0Pp5tVEw6WIT0O8PijC3P/SQm04mBIBIE12+fathEq2CSYYHADQYQBl6/9kf+s8ZAB4r2sbWTVo2u55hzgTLARRparkmxHGhIFQFhtJHqvxDui+ATpdNqADcJEiXTkRevJTzs3NpThRA93HBea1MWdig1jhOjGPGkpm6MrpZy3fffiv1v/6H9u5bLGRyeir9POfr+jylggzzy959omslMOt5NpvweIn1tpy1sJjXEi6vmBq8+Y+/yY+AgFc/SAfr+uZWQ0qgAIQFvXehEgqPnYUUPfu4Pp0K1L7vTSHp1HGu55+rLQCgrkcFVPx/gCTUdgwAoXUzAOigrQL+hko3bLheYlO8qhW2H64XtQjDwK8ATJx1fli37la5tySPb56EZwza2KsUdb0cWl1/DgA+Bv+0gOjhGHHdoEdkMbH1EZnS1DXnw4qz9gSs2dCjFHCvZQ2dUhP1qWtVJkeBtjD4JQCQwwKAxQcTQwq2qmLrpuT66RE+Y3ZkDwC/mD+7/kR9BXwFfAV8BXwF7q+AB4Bf+MrwAPALXwD+9H0FPnwFAMb4IOx6cxkA7MKMoRuSTtlbb1cg+CKUenYq09Mz6V99Iy+eP5dyuiCwqy1NE739aO1tFQhCJQewB9Uceq4JrG8EI5rwC1UhwEqBmFyEDdfauy9Br8C6kbhcS1VV0t9eUcElq7cEM1nQKAhMhL9frZey223ZWyukos4UgNajawBuvfXk6i3lGCm/ABt9KpLEks9O5ez8XPIkoWX3erWlxbORnr0QoaLCudA6iV5/MZr9x1Jk+ru22clmvZZqs9YeagZ+XI9Ap/y721vsEKR8+Jn/9UcYW6bHlk4HPPQroI/CFELAwKzODnAxGCIgsCKwhXUavSSDmGAVXxEG0iTobZdIOzuVuCgkeIXQj3Pp5ucKCoNU1ZiBKlcRPoN1GocKnmZBR9DS/sd38re//lXk+zcSZJmkp3OZz2fSnU1pbc9PTqgoRDdHhGhc7Sr2mmznCzk/P5N+vqACsIm1L13adgSZs17X9u67/5Bvv/1O6u/+JoLUYCRaIy14u9b13m5UYYr1wN6AlkKLxF0qzBwgs1AaU1I68Odma7D6OsUawLYpW5XmgbAr9NPrWpWWkbNcQ4lIZS760HWQSdICDWWjAnyAbYy3OVDYIa2a82rpxhIdhnQ4y66DdQjPGP5/ZFEG+BsDY3c+xynIx0pAjs16AvI9Bs3G72PvR1rJQ8lnZ+wZKkmm9yEDcAjtoBLSAcEuYA9P3GsIRG1eAGipkGx3eh7sKYq+gHpfceMeejvaBAGD0mo99ALUeYjt/urmEZZjzBvswO64916Rlir9669W/05fAV8BXwFfAV8BX4HPpgIeAH42U/VhBuoB4Iepq9+rr4CvwFABl2rpAGBoALAJUgLAIJ+xuf4mmynIyaYyeflC0n/4C3vj3cYZH6AbSxYNkIoKDtHubaC0dAp4SC11udUH6abl+1pAO4QmSEcF1iQICRzTqmKvte72ioAv3q6oqOtvVVmHtFU88E9o9YTqrpTtgNW4gwAAIABJREFUZittg9CPjoodAhAolwBcXLN9WHwJMhSM9B12EEqcLRhygh5iVJa1HZVdt2vt1RVYSiz+36W6Mn04V+spLIMY13Z9w0b/ACh8X6f1cKDVWQfRE44KMyMFe6jwaVv+jq2/9wFAF4AwVgICANKyyXRbtYsqAFQQCyDDeewj1reFVBS/jzNVtJ1cSnFxIdE3f5DFYiHN9IR1RUowrZmhKVcBf80KDutvVpeyXC1l+69/k+q770RWO5E8l/gEPS2n0p9P2dNyfnkp0+lUVrtS3l69lTdrgJ9O0ucvuc6Rco0xVhaeAQCI7ydNxfFPyw3DRarv/ibX19dS/+ffZfPmjQHAVqTRMJughb0UikDtBRiNauF69lExB4AKeLpvD3l41zJrdY9ekmYh5dok3IIK0IAilHEAggLwDRgKRa6la0Mpl6uyESndCOcBGAQMQzgGQNYAcO04AIC8bsJ9WjC/P0rtBQAcb+N1Q4XmCHrSyjz0wVRlIC4LhciHx3H7dIARgFStwAoWG4RuNK2E+ZzzmU/1gwuAXT3OYQpyKID2mvjMsCAXCgIVJMCl9eoECESdYZ12YJMfdFid3LgeAoDQJI8VmFBKY9wAq3o/1PsE14jVXb+5//wPq+u/8xXwFfAV8BXwFfAV+F1U4MkAMMh7TTfc/6Pid1GYdz2JxwDaryjwux76vbzusfG/l4M8YSeP1e9TH/8TTt2/1VfgU6/AfbY5Pk9a/6vx72mJcwrAVNNVr27WkhYTqakATKRKJ6oa+uZP8tU//qNEL15wX6tQFXWtAxUAHLA49mAQaJQPfqOJwAQ17F3WSYL8gbaVarmksq9f3RIEFn0jRTGRGYI+0APw+pq99OJqQxDYLQ0ANmuCjixqmdaKsAJYj+t6w55eLt2T6ZsAG9ZzTloFfxLEVBEF2Zy9/uJ8zjEiPRVWwKqqeTykqrqHcq1fT2CSxoAnuXR9y3FWGygQYX0uCa4iWEgBuczyC0AyVg4Nll/rrbYHJG5lfTog8HBsBmiGNFf9NwasvO78oIzDexDWwmRmQlOorKB2avkfNoBhBlCMQlC6PmX9WyjWsHiw7mD9ffZSTl++pAIQys82mWroh7PQGtCNTMkWNgqIs91W3rx+Lbu//k06pPbWqhyNZxOZTae0ACM0Ar3+sEHxiXCPLklken4m8Td/YOhItdDU622kYRIMb4GCFZZRrFtL9w03N5pi/d//pwLA3VZrUS6lho389rUIYA/AMOzQWJsikth16cJRnPJvWH/smaehHnrtav++GqDZ0pWxH/S8IzjF32cq7/R9UZhQjdtChUtLfieSpjItFADCisrri0q4lgCOx7N1SxCInpfOwj4AQNf772i9Dqnix6m22C9qiEASSygeKeqG1c+ekHsAOA7XcK8Z38OQ2o39QfEIxbH0kaQIebGUaABAbK3dj3r7tzHaD7AuFZTLqsrDFgoSqwOGFhEcdhUt/AB17A1oCmM3ri5UtavbnKUbvf/0vmGg216Cnx9YgW0d3Un99QDwU/9T68fnK+Ar4CvgK+Ar8FEr4P49xLYx4gHgz0/GYwDro04lP2L/2CN4Wv0+9fF/2tX1o/MVeFIFHgKA9+3UAUB+zc8ZsnG1rmnPbdIZ31JNFpItFnL+v/8f8uLFC1nlORVDq0AVW7DI8sEZD9F9J7HxAHPe6e+YAqyvi81B2CHIY72S5uZaduidtlvRUrvIMip3ovVae+ltlgMABHCLmzXBShK2mrrbqYqnbrZU7znLLYBdD3BhFkhByi+AU5BIDkCwuJRJMZFtrQpFAEDt/WUhAFYw9D+EQhGKvxRj6zUUZL1Z8rhS78xWiURiKIfUUgnt0ViBONTfrIZ3m/67V3y6APCwh9shAGQ/uVgBIMASYBu23U4BbsOea9an0cAfIOBw1n2soQwAtABZ+YxpveE3f5JXX38t9cUl970LdL9NH2n/PKR+ACoGGrIQNZXaitdLef36tcjfvhUBgIMtO04kmRUymU5FFhrucbvdyA7W3R3gXCtydibJ8+eS/PHP7AXZnF5wPgEACYIs/TW1MI4C0CwKZdpVPM/s7ZW8efNWktsbAvRpgOCHUm6/s16BawXeEfoIhhGVgNi0ZxyUkQas7LrCvwegkHRKPqwbKF2rxkIqwkQt0biGY1yTpkANIl5PSZwqqK+RSt3Suo65ScJYFZd1qVZ7UxOiZx2vP8JbJAZ3VMoNITZmAW7tOHcswI6M3fPvgEML+aHEcW8J/nUAUEwJWtc97eDF7JTKXkBkWsUZ9qK9KMebU+TBto86xQ5Kd5a23Cv4a6tSv5qydwwA3f4cCMS6dACQucMAvgYE3fuaVtPQ8SEFU8KPlJReAfikP4P+zb4CvgK+Ar4CvgK/+wp4ADie4scAlAeAT7sgHqvfY/V/2tH9u30FfAV+pgLvAgDHyq4uySVEGEJxQUtkI6rE2oW5HuXrP8gf/vAHyb55ReXWbawJnmWI13WDVREP0lSCmbVRoQaUNGqpgzIQD9lSVVQaxTu1wCW7LS28/e01QcQk6AlOJq32yOpWNwQozfJa6qqSoNnwgT4MW1qVuwbgpZamKTVsY/AgGkjrEwVKYSZhmspsoaCzD1LdbxtoqEcA925DSNLRKilUss1mBZWJeZHy98vba6bAdgB/tPo2Ck/wAI/zNwXRnQd6m7OxAvD+afxUAODeuqjjtB5uTnlnSkAAFc5HFGlabgSBWSpJEnF+mYhsaje1uqoSjEo2KKxsvbRdpj3yAGyhQIMF/fxM0j/9k1xeXspqOuP6apyi08CfAyohIA8soFBqtZ2k5ZZW7t3334tsN8qpoMiLeir/EqgJ20Zurq9F1iuROKUyDinDkxewuv+DnF9cyG4653FL2L1HabCY3zHwzgzkpbCDb7cS3VzzvM+jXpWLVz/J37/9uyz//d+k325Fau0NmDXWU9L1pjMLb8AwlIiWYPbmM+Va26uCrDLFGkM1oAxE/7kU12SjwJ0q3IA96ABm01gVgVC2IawGabRU2lI1h76GMVOT0x4hPZEg3ZowvHGpuBUVcwDb2JyydVCuQXELtaD19HzoFnVsCXavAwAdb0gfHm9jJaDe43QtsTbW6xBrsO1Dzn+cTxlalBQT/r421uwAIPdgwS48HwsBGcbT43wB5hQA9vUe2OlrjtOKXU9Vve+5foehXS/7XoAGIHm/RM1UIevSy9EaQD848Bbgh9aQ/7mvgK+Ar4CvgK+Ar8C+57JXAPJfco8o6B4DWB97RT02/o89vsfq96mP/2PXzx/fV+ADVuBdAKBLGOXtMs4liGMJZ8+p8LteVdLUtVRIA57P5Oyf/ou8evWVNGcnBA/XtNJFUkWADQoeeEwLJABgGPcQY08vKGKosGul22yZqpmUgHZI/y0ZntFev9Hwj7okTDoNrVfc+lbWUAhulwxpkGpNNRl6/bHHGYAGFHxNpSAECi2CJkA5fJ9KkMQSZwh/mEsxxXl0stlq77MozgcASLACO2TTSJZm2kvMev0BmADsbFa30lU4FqycgQjgllkzNVTErIQu/XYANWbDtvrcBQhODfdpAsDBKm6gJrSQCQAq7cVm1u9ALZTgWbSqMkBBbbMI+9j3B1TwRXUZQaABZ1qAA5GTC7l4+VLSP/+TFJNCbrJCrZPWOxDKP4IWK1tfYT5rCWvdX1Hv2EuyeftWSvSOhNUTaj10hQMciyPOtWzWOn8TKA4nIqfncvnVV5L8+c8EhUsct0PasKUXu950BF4aegOwllmqaw6YA4XfzbVcXV1JvL4hALxIA9Zi9be/ynfffSf96oo1SyoFPS4duGXATCRhnFKJK2HCwIiyNit5hNTbUMLUFJaAdDiPJGGPRCjUaO1FraAyFOHxZxOt3/r2RjbbjVRQBFLBqspVqCMBAIsg1rAMaB0JvqACbKVpdo8CQJxH81DvwtE9734l4CFwfggA7u9v+3XHnpqmoOzZ87CXPkqp9EwnU667zgCqA9YEprh/WMAI1hHOlx9SsEeopgAj/RigGApnwMbW5nfo6TkQQ0tDtu9dGSJqKTUMRC3F2uOQechQbnY1rcs9egwCoJrCFODRb74CvgK+Ar4CvgK+Ar4CD1XAKwDHlXkMQD0GsD72Onts/B97fI/V71Mf/8eunz++r8AHrMC7AkAqrQBa0qnEeSHTr/4i52dn8sNqy9Ftkokkk4lMX30jp2enImcLPqBupJM4ipn+i40P1Og9YV9d03uoCAHqUvb0CiQhDGokIojpJKkVNAarlaxXK2mu31CRFG5X3O9JrMAoLNUK3GxuFdhUCPtAkqk+qMOEjI2WRHt459cQ8CSSIJ1IURSSTk4IQpoupOKwAkRkcEKiykWkx8Ii2FRU/k2LjOdZ1TuOa+csv3hAx/4N9HEcVP7tAy4ImKy3m+sthjHy54Ny6H7Q95By8AMuGdv1kTXSxu+UVmoKdVZVUGD3vSo/Ndhgr1pygMSdD6AgFJuATFDqAQIzxMJswB1SmdnDLtU02/Pn8urV1xJ+849UhN5ECrU6KOQAbywtWHtKNiIlejdCSWXW2BEYBmiG1bUH7Cp3IkylLpnozP8QVjOdiSwWEr/6Wl69eiXh5QsqYddYR1hfpl5EDzjWgeotZ99VEInxpQZD42bL3pTV6x9lc3srM+kZKnLWlfL9d9/J9b/+N/4c65uhIwYyGwPEQah9FMNMFWw79M5D2i0BYCRBMWctcU20dcO+huhp2VeV1riuZLVaUWEGkDjJCtnutrK8ueJ1yJANwOtG1y9rnySSRQkBZOQShnsF7D1SazE2A1MMyUAgymg9cw3EDn259W01cgu4d6DvcL0BMOs1o68/DkHZKwD37yOgHNnI8b7ewn56ANQklZQQP4ecl/ut0SWHqdEKkN1GlZ+pmLE23Xni+sb6IRDFBxhVefA+hNwcbntLt64Ttai73qRQBDolrH5ir8dtoXhG38FOU5eH1PA7F/6n8gHBh78j+SP4CvgK+Ar4CvgK+Ao8XAEPAMe1eQxAPQawPvZKe2z8H3t8j9XvUx//x66fP76vwAeswLsAwKEXFpR50zM5OTmVyct/lOkE4R+wu+ZyExcajjGbE9xsMgU+lfV5ayzcQ6JYXPgDe2gB+I3SLGNreh/h4RnAYFcT/uSt9siLtxsCOQBAfr19S2VS3kOdF0thiq2+XMt2u5FmA6iB3lkV99eHGnpAcAAgYyo8pIHiwT9JJwR/NXrMNa3UYIcEVlDf4PXaYy1NY74eD+QEBm3DUIf1ZkUFVoDm/3i99QBz4I8gkGEGpoJzVs575pig8TMFgK5O+EoFE0InaKPUE2VtzX5LsGJ/J9iLET0RUeMkHQAg1JxUbplCtB1ZtSWOJTp/Li9fvhR59Q98z3WQaA82BAQn6G2XcX1EtYax9Du1giPVFlsMW2scc16ZRt01stlspV4tCZxpC6b9lakkIqdncvHVVzL55hsq6XbFnOezNPAJAKjXlrOWYz0rhGZohAHAzHq95X2tCsXVrVzf3EhRbuX8/Fz+PMv4/bf/9z/Lv//rv4qsb9hjMiFAxfrU8QOsI8xE4pzrN8gn3B8s0Ph5ExcE1VmG/pSFnJ6ccDzNbss6lJuVrNZr6bqarwNAW6/X0gB8EpSh+aVBc6dSTVOJLcjFhZNAYUswhbmlxV+VcQCAuH5dyrULR2FaMn4+ELvfFgCKWPiMqKU5zHKZTqYS4po2kHsMAJ0K0AFdWtZNAQhrLuvVmpIVlmiD/1T0/QwAJOjrYJ3HV92PswS72wPbWPbos6j3RYBHtcZbs9Q79xEPAD/gn0+/a18BXwFfAV8BX4HPpgIeAI6n6jEA9RjA+tjT/tj4P/b4Hqvfpz7+j10/f3xfgQ9YgYcAoHseB8gAjOkIYxJJT55RORSe/0mtg5M5gcPKANoGcEREtoEqq2rXwsoABRR0qngzqxuTR6HmUSAG1RUVe2VN5ZFsyn1YA5r1A3ogHXV9SytcdfVaSvRk2y35/nkcEEimLUJDNrLbrvg6NNF3vc+oIsPhEDwRRDKdTqTIFwSYXR8RYKx3lloKhRNTaNWeClAB4FckIc8bzfox3tubN7QmC47DTd/f9aUeF6khVE45664mHo97nBGUwBI7UgM6ABgO77O9m3LsoysAXY8/F4Zg30OhReWZswADrkQRxHoHqaYOorhedACBBIBhPABA1n63tR5rrn4ZQVqHXo1xLMnlK3n58itpL14SOC7DRBWDUcgQl4KBF50gTIYK0W1JpVbfm8IrSTmv8cVCrbFFItvNhrZghpJsdlIhvRkwJ4okPz+nBb7PLGVYEvaDbLAiYNW0eF70ngQAwvVE1Zgl2fZWLxf2kNm8ZwDdfS+ztiaIfBGW7CH57T//n/Ltv/2byPqaADCjmxxBKXqduV5/VLLluYSTEyoC63zK6zQspjKZTGRm12u4K+X7779nCvV6s5bNekOQFKXau3GHvoObjS42pvzS86qhIzEbN0qQpFLEufYGLHcE3tgf1z2Uk0wetrAbS8OFFR9bZECwDh24cuDPvu7zXux62Cv5qLzFWO+B56jr+J7mAJr7GWEZgSNCWva9AR2Z7sJEJpOp5LOZziPvfxFTk50VGfcrKA4J4mgDBphW5Z8DgAD/sAAjtIXrzn0QwH6IIzBsSt8wzNRe3Nl6tOvbgWLUzIFHjqve6npqS7MKu/vO8R8LDwA/4J9Pv2tfAV8BXwFfAV+Bz6YCHgCOp+oxAPUYwPrY0/7Y+D/2+B6r36c+/o9dP398X4EPWIHHAGBH22sobZoTjATFCUFCfPkPBBSrTh/MN5MFwVudF7RgylTBWRX0an00BRjCA/Rh1tJYoXFjWEJNVVhXwZpZUaHFXlcb2C8rTc8FGILqJQhkYgqZdnklm+VSZHVNq20StOwBl/clwUS523A/6J3Fc3X/SSDzZ88kTTP2+mubkGCorDoCxrqLFdABACaqWiQLiYSgKOobvh5hAAiPaHZLqtwS0d5rAI4aMgJ1kMETgk8lGw6MOdi3DzXYP7CjbghXOAYGxIsGCB62/n3ARaOV0AP8DABEqqymmgYSpboeAPgATOoGAE6TfqmM6lsFLCMAOLYAw5JLBaZtXacguY8yCaFse/6NPH/+QqqTZwRxS+s5iONivWZRyHW1vb4mGA54bOxPQSx65E2nM8men9J6m54veCT0HGSta7W2ti6FF7AwjuW26rgOKtHxVGZZdZZR15sN1XLXGhW1dh6xQay4VQUgwkEAtuadgvD89gd5e3Ult//y/8k1AkpWVzzf3NlRrZ4M/4D9NIgJCMOJgszo7ILp1fF0zusy6EKmaV9/971c/fSTBEgrhq0XtcA6TyNVyqJ/JsJtcJwskxhqP4CwMOT6n0xU8RtDKds2Uq5WrK/2vmupgCMYrBRUhQRie0twEioMrcyS75SSrjJHvHu4XrjyRlbcsS2X1wWWkPXp42uP/n3h7OfDQrLfQ+HL5YyehmlKAIgwH9z/+HMDgLhOodC7DwBqqwGEoCDV22AvlXpY4/hvv37H4B6gPAzTA9DpUtBx73DQ2I0Z66PD9QNbPMKMABlbVWre3TwA/NB3Qr9/XwFfAV8BXwFfgc+hAh4AjmfpqQDqMcD1oVfEY+N/6vge2/+HPj+/f1+BD1qBR0KAjtIbP+hQPsLOHwKAgwoNlkamrKo1Nrl4QYtcfPaNpEki320U4iDkQ3ujTdhfLJ5NCNaCVJvsB1ARQglTa5plKDF7+kF9BECHjT3DLAXYWQuROgqQEJgyCj3QAIJyA0fRdiWr21uRm9cisHQ2G44jC1RJ1ZYbNuIn+APkgCc0y2RyckpAAsgEe2lVdrRCwvLL90msveOiVEMRphY60VnKZ7miMqspK+kwvgT8JCHowIM5enTxvE3hNCh7TBF3nGIao37cNOwCNR33ONtbJ+1VR5a/314JeAQACUYYVcABAmrwbCAYQ484Wr9DrU0DmyhAiYIRbgb+3CVAaAjFIKATIAghChSUmh4rvfX4k4RpttnFK6b/1vNzAqx1ALVhJBGt2oUgAgOhLMvXrzV1F2yWfkpTYs5mVH7Js1PuJ3p+TqDdZUjXBYV1ll4Nf2DwTVXJZqcAeFvr/HdYN+hhmUExGw8KvTGoGgOdAQCb4i0xsD1vaw0l+c//Lm9+/FGC7/9d+tVaZHvD67GIrG8k6jZSslWCmoUS5lOCzOLZS9a9Fu3/t7pZyfXVtXTXSxEoabEecd2CNFtfP4H9tSg09CLJWAdJdB7q1kJbzOqMCQYITGE3xjXKnnchlW+oUbNbq2K3WksHBeUWKlnMucFFp4wLTMHmAKstBAcCxyEaTIW+598lGAe2w3va4f19DJHdWuP6gtIPH3T0Ee8VyWQqs9lMIuupiFAQKoQjKDzdcTppqO6D1d/WcWOWZ7N4A4RivSP1W0G3S0U2JSKuG3zIEjgAqKOCMlUvC9cqQM9rWEcG/pq2tBYHmjLOdPGDzQPAj/Bn1R/SV8BXwFfAV8BX4JOrgAeA4yl5KuB6KmB76vJ4bPxPHd9j+3/q+P37fQU+agU8APy58vew7EIJN5mqNXJyQkthdv5HgrGfarXcbczaG04nTNNMZgXDNHpYL2GNZJLuVuotlEBokh9JDSCA/0xlBOVNGqFPWSbTomCoBh6DARIAFPhAbCEfYbnlg3W4WTK8oPzpO6mQ0AorMJU4pe4XykEAQPwMQGmykLPzc5ktTmnZhToHPd4QBgDg0bTak7Dp9fsoydjrMEu1J2C5W1LxJdVGww6wb0DLSINNAjyQQ0Fl6ZzvAgCpABrAYG9WV0sJtQf6aCSJcorAvQoQcOChHmAf6uJ6GACqxdt+b1ZXl6CK2lC5hBTcsRXy6O8U++GZPZzzDpgICCgAzoAnGtLAMBDM08kL9syrZ+f8eZmopTKCWg6W2LpWUHd9raEegFQAtqEqPes0o9KzO8f6OJP4+YXM5zOJF0iFxbH2CbAAabQRI7FYUtpnr1cl349QEkDLNM8IdpgybZuriVM98rxMzeam1wHASV1yvDf/8l+l/+EHkZuf1FJbauhNHh2HZ2i9a1PWthJIhOvo2VcEWVUXSFXXsllupLm5EVlu9fowZS4BIJS7JydyivOfzgjqKwNZlfX2Q9gI5tKFvERBTOtrLAqn0kDhb4KZAhwrN9qrrt5q78Vyo8rALa5TWIT1+hEAwKE3J3oG6vZrAODhikea7iEEGwNCdw1BAajKzFg/KIgTKXAfK2bsiYg64ffoZeosyEzlJazXcA6sT3xQoQvTelkChAKMul6NXPeqDqQV+QEA6O4HLvSGPRNHvVIDazXQdFiHUAIqAHQKyv05egD4oe6Afr++Ar4CvgK+Ar4Cn1MFPAAcz9ZTAddTAdtTV85j43/q+B7b/1PH79//O6+AA2yf6oOIB4D3LUCY2LghOCFJ2OuvyHOpsxOCjuLZHwgWNpJRsYaQAfw+nKsFuBUNW0CSaN2oio/gxUI3BGmX6CNWqLIwKwq11iapWhWhPkKQgim/HAiAVRK2TKl2ChYsbbf66bVcAe5ACYj+ZdtbPVZdmtIpZGrr5cVzgsyqbeSHH35gIqoqa1ThBNADxVRkIDKFqgthErX2IqxLKJoaiYKa4Ah90TAOKP+w4UFfFY9aPlX96H61xyA9igIrNMCq25BSq0/wqijC+RIoICQBYSn260EJZ0pBd4whbOI3u5scpwCbAhAWWIN+BKIGuA6gS6sKQHe+h0Pep6ICsNCGjQAZ658HyzVtnLY+XRpwvLiU09NTkfkZ100ZAO4hrCXnGMr1jSyXK+lh20b6LiBVDNuuTpSm5YayncDeOpHkpe4vnsM6G+t8dJ1U2x3DMUoLExH21iukjAoq/sIkJ/hzqbTHdlUgTKwz/B4g0G1OIYr0a9RvUm0JAG//x/8j3bffilz9XfsPVtrrcoIwG6pmbd2JKhR79l0MpenQIy9i7z8Czj5UJWxjdnT0pMSWzngd4jymi4WE55cE/DcAV9udAkKsU0CwLJMwK2Q2n8skm+i6DgPZbndSb9c83iTNFNQiBbhppML1UtUSQ7HW9ZLUO03n3i41xfv2WsNRqlu7YGxduPRg1wvQWcRH0HR/7ezTeZ0KcL+m3hUAWg9SpDjTuh8RoOYTDQfqLRUYSkCCQEsHxnGcApDzaYo9KEx5H+jVEt1BBUkuaApA+z1+NrYAY72ohXmfDK7nctwj0fbXqBK1qTb6Pigr9UBHd4JP9e/vb3bD8gfyFfAV8BXwFfAV+KIr4AHgePqfCrieCtieuhQfG/9Tx/fY/p86fv/+33kFPAD8lCf4IQvwAAAReDCZSDA/lSSOZRMhMKOQ+at/IADcBoU2y08LgoM6DqiOurq9khahGIAWgECAQuhNlmV8XSAJ359PZwQHaN7PsA1TjsFax61VS6wLJYnbioAFX/nwvF0rUFje0pK7/fFbWb9+LXLzZh9CgNTU2ZyWyOl0QTBxba/vmlZ70wl6qAErRZaWqkASFuTVaik7qAv5Ku0JF/SlwinYIqtKAmdl7Fv9uQE7qgENMOL9ADTYIoAG21Ttpm+Akk+Bglo7AQABdBAmwd87K+wnAAAP+6+pMoqpvyMAePCn1qWhdlCHPQ4AWW+DgC4sxIG4MQCkQnV6ynTqYHHO+u+ChCAZ6b+0vl6/kQbKTcDaMIJRV4cGC3AUSmtK1woqPoTDXCxoYYeilUC6VwvxdrWWFoB5vVGgDcD4xz/Ki//tv2gqdAyzsUjJ1OrDfo60wNthG7Ow65xDZqew1AHAeVdzXZX//i/y0//6XyJ//x8KsstbtQCjtyQvDwXOQz2cks0pMN1CdJZdKNxwvQB8npxIkqFX4Fyi2YLXwU0QEcw1cSzZfC7Ty2e0/PeprdcokUlRSBpnPD8oewke0TNQRJJebd5IF6ZCslVwHpY77aF4+5bpykg9xvui1S1/Xm2vpEJpxxr5AAAgAElEQVToCK4jriMFWUMvvBEA5M9HfQB/rifg0KvSFuKxBVihPxcav3SolwF7hJ2k+ZxK5ghza6EgVArinjUE8cCibso+BKXg+jbAh16AVELCGgxVoPUI1TBwUwlCVYgwG1MX/hIACOsxlMkArVSWegA4vuX4//cV8BXwFfAV8BXwFbAKeAB48FTymALokXXzVMD21GX5GKB76vge2/9Tx+/f/zuvwPH19VQlwvve3++8/I+c3qMAMEklRU+/s+cym02lzaYSxZHkJy/ZM62MNQV11wUEBzeblXSrlVpuESown0oBC22hKatBmlFRJXFOpR0tdwAZUMkAJpiyC2EDtNq5XmcGSsIWybo9rYY4bohm+OghuNvQCrx+84OUAIBvfxTZbUUA1k5PZDGbETji/ZvtRtrdloowPJgDtiVRTMtxEgUEPrA0Yv/b2xXBT4CefGEg0P4QFHQKPADk8AA+hBewdx3CQyINQxj6djmFn34F6HQQQ9NMneVXrZPBCJBRIeR+b70FuQ+z0B5YaX/D5azjt55/A5DR7wdrq4Eol4LqAhoGADj6R8khUNz3PKOl2JJbCV8AVQ2k9rZ++nzGdOp0fkmgVwU5FXlxlCiQvnpj1t9AoaKBH3dMB+agBAyg5Ds5Zzo01K9Ubm5qrgP0s2sB0ADjAArPz+T866/l+T/+E3sN9pH2JmwaS3+F0q/tZFNraEMLCM6wEEvLtfq53pcOAM7Mcpu8+Vb+8z//U6r//s8i6HVZ3UiA66+vFSy5dWI1dyDQLYM2sPTaqJB+pFCT2Zmcnp5JkJ9RgbtLMlXsdrD7T2T2hz/Kq6+/lvTiQq/vtmUd6xq9KYHJAwIntvNj2IbOV1dpTzqcB6/PQHtZpo2+f/P6e7m9vpGo2vJ9Rbnl74PylopH2ZhyV1yqLWzClMPq64zXAYy77ZcAwAMl6hCko61B3XpWcKs9EYNYFaHZbE5AinoSGDN0BfcrA3kE/QD3FvLjepRaUrC0tfb2tA8EnA14CNFxVmC77znLuUuT3rcAsL+fBlDxgQTvBU0tu91WevtgBPejw3v7U//u/oY3Fn8oXwFfAV8BXwFfAV+B914BDwDHJX0q4HoqYHvq9D42/qeO77H9P3X8/v2/8wq8b2D3vvf3Oy//I6f3cwCQPaeQgpvnMnv1R4YjNOmEe6zCKUEZLMAAB7fbSgFLW9M2HJ6dEhDmRUprcJTqvKGnGB/kYw3VYNN9CwDh/5hiCRZggEb0EFRApltg1kUAOmzomQawElUllV7BTsM5Nm9/5Lgm6IWG8UApBYjUOMtuK9vNlgAQwGKSqDIRD9pIp5XG+rxtDWhYzzUAQFo4+z0AxEM9HrgxTqgT0QOOXQBNDYRxRpby6cCfSx3lObn0Wyrj9MHdPfC7dNxPEQDq2C0d+QgA4neuv5oCGlVC7beH+7Idg0DWb6T4opJqBACppMqmMp1OJT15RqAFAKjHCznP1fpWFaEGJJMgZG8/QquulRqwFmAPlldYYk/OJZtOaEXnPJYKeofAhyyTxcWFJC+eadjG8694aiVcuugRuNX1A00Wtl1bEzBHMwD0WGqnHnPr3WrjwFlhIGe+fiM/fP+DrP/b/yXVG9jbr9jzMO2qg16Tbh05AOhq6ABgH2ambAskKgo5u3zF9b7pVCG56QOGqSTPXsrLl19J8fU3UhS5rIKQITk7O3cH/ED+ML9t02tqN6zw6InZ1FQK5wjUoFW+paJ2ikAWWOt3a1mullJdvWbvxBShILQ0NxoKdP2TlFRqbm28mvoNAK+WWncjQM9N7T+q19ceqI8W2T6tevTD+yCgA4AM33AKQBY1kRiq5emUgDfKkH4c0QKM+w4gIdcflMoGWFl7awWA3qUO6BPYPgAAHfDD/YPnKwgdCaRHa4LR/WCw+h8BwDDoZQcrdqn19ADwcBX473wFfAV8BXwFfAW+9Ap4ADheAU8FXE8FbE9djY+N/6nje2z/Tx2/f//vvALvC9g9pNT1yoanLKBHASBAS57LxZ//SS4uLmQbZHzwBThA766tpAQjfRBLVEwkKjICv7RIqZSBQgkPtHGoiiE8I+P7KMGDNLCW9i7bQx9LW4Xajqmkmh7rwgpqtB3D94GGbsTsD9dLaAqhuNd+g0gfRapwWFYM+7j96bX0KySfcgASWmhGAAUgrYuq0EGPMvYmq3bsXQagCYtyYgohWOzYE9Csj1D8uFCAGI36zEoIiydADx7k1eIZMw23t7RP5QwAiQb8woDjJaSiI1EVYlD0aGqy6/m2TxE9nHd3HfxSRfvTrh83b0xmxXbP3wunVOSvR6qrgz/D9/x8DALvqgP1eE4xGqRq2c4Wz5haW0tOtV6FXn1VJR36RvIYqvAE8IXCD/slAFstGQZjscUSLU5lihRYgCzAuVItq5h7KMSC+UxOz04leXZJABjNZnz/8mZD4Hhzs5TdcqkKVKTqzqa01KbPnxG8Qf8GpSis75zvTudtDACxrk92V3L19kpu/+W/yubHH0U2r2mLDzsLfTCr7NAjzkApwDpTbSO1JEuf8Pyj6UTHm02ouFu2maoZF88lB9B8+TVTvKs04/lWTpEba49HgFddzxY6ggRwgFOocGGhN8AVQmWL6yjsJEszmRVI0p7JNEQYSSXrt695/BRwtqokqleqLGzXGrCyWckOVmsoBZHCDGsw6j4QwKOeeOyred/a116i2MY9F53ik6Vxqj1cgy4tHOfHuUGwSyBRXnA9FJOFtjqQgGFG+MAC1zCs0Ez7HVoXWC9Qu25pAea+VQU4BMEcXS8aHIN7nN33nEJ0AOBOAdjqBxp9zTWMFgE4foP7FlPPdb3ut6dd50/5G+Pf6yvgK+Ar4CvgK+Ar8PEr4AHgwZPHL31gOprApwK2p66HxwDdU8f32P6fOn7//t95BTwA/JQn+OcAoBKJRII8l+L513JxcS67MJeqqmXbKyDo8wV7guVnGq7RhpraW1oaLgAgHpABsPRBXJU6QZgql8BvaBV0jfzNWsc00VD6GP2xIglHTfihsHPAI4kAOtDTrae1OBZVIrlQjqiqZLvbyer1G3l79VZks+W4U4yLIKViEnAL6zIUhG1JW29YI823ZfowwYRLEg3wvpaciAqktiPIwRYxMMGAjqV2tK7HWB/rOaLXF3qJmTJsX3/0OtQ6OUUhgVOjoRUOAHYGLu/O288DwDFAe59gYLxfQsBe5/PutgcQD6254/ccguHj32rNURnuL0oly3OJ5xeWPj0jZNmWgIC1QrswlCSMCAoXxZSvAwwEgHr7+kcCqbq2cc5PaHlHUAgAYLPaEEzh3PD++GRBgFjPpuwVWAaBvL26kurtUgS97DYIn2lE8okIwkmePZP05ESyl8/1mAy5AVALFGCPegDifKAAxDoAAIRSbvfX/1d+/PvfRa6/JchLWh2LmBV9D8a0Ts5a3zkAGGSSTadM+MV5Xy23cvP2jUg0EwHY+uYvTMdeJjmVeyVScCcT6WK1NHcA8oD4BqRcD8sBpBFstRLXCuC76ysN44l69s+bZil7Cc6ikGB2d3NFS/W0bgjSmuVbvi+PaioG+91G1uuV1NuVquY6BeH4BEHXzx4AunVyoBQe7ieWxkP4vLfFjgEg15FZzHH9KsizvqVmMUcqcD6dynxxzvmHBZgKyA48FpFHZu91EklTAALkY0OIEK9jMkAoJ3EeuNYP+xm6/plRlBrQPLTU7xWAewCI/dNqjbEzoXrL3otjheRvHxL0Kf/V82PzFfAV8BXwFfAV+PIqcAgAw6JnWp/7BP/Lq8eXfcYe8H3Z8//ZnP27gnqvdHgfUwqLKhV8aS55UUg4O5MkTaVKF9x9mSz4ICzTBa3B+ek5rZebrqPibluv+ZDrrKxho4qU0Fp7BfYEjp58920OsAXWm69FEivAGYBfBGuwA4lQ1sXsi8av6BHHEA1tToZm/HzAr0oCh2azJmho1zeyRs+x9bWCivUNlVUufIBBCV0rMUJTAQRh+uPfyD1EOFSohQSQ6BkHhVAYa5hCVTlQAZDSSYAecwYA3fsV8AGEtJLQKqtKQLUM7lSh9OgHOb8OAO4hwS+/bu6z6r7L2ns/ANDm1dRd6AWYJKnE0zMC6TCf8wXbspWmaWilBKiF7RfrFCm2AMxRAIvwRm5urwgC67bXn08mBGWx9XorV2vZQiHYiyxOTmX2/JzHqcJee1+uVrLD72/WaoVHyMtkKnJ+KZPzMwlefMX9NWenBNZVogo9p6gLDRxlZhvPKlV6TrfXst5spP323+S7774V+VHTgINuQ/gctKoEhNV2vDXo/QeFIdK2oXvMFgR8hPRNIz9eXUl5dSUyOZfw4lKSP/yFv7tF78QwlDyfEX4C1kFRxiAarFv078T1D8s7rsUiZU0jBG5XFRV9m81Gmh9/+P/Ze9PnSK4ry/P6Gjv23JjcRFGi1Kqtp6aXsbEZs/mT52tbfZm2LrMZ66ruapVapESK4p57JhJArL6NnXPv9fAIALkpmZkkn5vRQAARvlx/z5HvF+fcI8VsJmnUmLW+0rTvLNfxXC4JqqRQ4JesFvq+xQmVs6M0JlAEAIRisEbqN0JEAO4BAR182jx3C/551egaAOK8SwPoTxqnBI4eouL/PkpSXsdgNJHxZCxxNuBzBkpAnCe7gMIG3SqLVQF4GQDcUAGalb6rRMSHCeyRiucwk4H9OrZ6ALYfTJgluirVel7oBx2uJF5f7/PP82eZ0+E1oQKhAqECoQKhAqECb1AFLlg3+L8zuB6RAADfoLv1Gk4lAMDXUPRwyOevQACAz1+zF38HFp7sAZj3JO8PpLd/TQ4O9mWRTeTx42NZRCPZPzqSdFehQjKacCFfxrGGCRRTtaKZEiYqVlIUpSSFWlsjszx6GAP7uplyrAvICADTVEpAP4QrIAEYCkDAtjRhmil+z7CGBGpBVYTFtjCGCRf7y2GTg1IP9uCilOJMrZWnd76WCuAGPeJwvoUmxao0J5bMwhqkWZmCUZv9t0DEAUQUE3Dk/Z4qhKTmQnwxVws0LMDc4tTAjykFASwNAAIoxBUgxxoASr3UHnQ/YAD4rMBve7Q+WQGor3ZQAwBIINXfZe/JdKigerZQEJNkuSpJoQJEOnCsyr8KYwHgr4RiKubrAHoaQFz0dHTF1nzJcQ3FKfaf7Y447s6KpZyensrq5LGCZHjUMT7zgcQ7O9K//hbnx3yyq70Jd3d4HkWu44AWYZIpTb3tWfozACDA5WD6kOA6O74l9+8/kOLO11LCWlsiwKaUuFZlWRcAYrwVscJwAsAkkb2jt2j9RX/L+/fuyenxsVqix0ciOzuSv/NL2T/Yl1mmvT3zbMj64Jo5bAFF0fsuTQi6lqK9/bLxQAaDoURIol2tpDdH4MojWX37jSohoYCzVN8E8NXqm8U1e9YhLRgKwMyuH9cD6JiUK96HYZ6wp2C5nMrj48eyXOH1APxLTe02VZ8DQB9DVBnzv3TDCot56dtl4/IyAMhWBnlfdvd2pTfc4bwFpsWz6yIAiPNL7c8WQjoALn08XQQAu+Nfk79VMY0t8XHi5+89ADsAkOnjVECXTAUG6JVzwDMAwBf/qxjeGSoQKhAqECoQKvADqUAAgD+QG/W6TjMAwNdV+XDcF6rA00BgWOA8T1kRMnHRBjYAUBFlPVXu7F+Xo6NDOWl6tObNRwdydHgk9Z5aCqW/Q4VglWhz/GKhoRwAG1iwJ1jslyUtgti81xnAAQEY7HCAH53gDPa2SjOGJ0BpA/BWxFBxpRL3ciq6ajblN6swVDuJpZ7SFqcWS/YKRJgIYGJs6bIVzq+Qs+P7BCzV2WOZQxH46L6CC8AcLK7Z7wwqxUoE/RDxM4AAs/AiDRggAb0IAf7wH+oG0ADr5tIspVUFgBJLlOYEGtrDcK0ozBoAn0qaAvY9HFctglQ8XQAAn6S+2/zddkrvOj2YYCdCWrECxov2edn4cDBx+XlcBlo25+9l76e9nL0hL1aItkDU/n7V1vNO8pGMYN0d7PL+L0sFQEnWUwCMtFX2sdPU6nIJ+Kf9HwG0hmME16jFk2EwlSoyI4xdqEwF54SwF7W6z5Yzjp9meqp98KD8Q5jG5IDW4MXuHufHdG+PISWrnT0qFZtcxzWUrji/rISyrZZeURFs9XBuZSnR2WOOo2Q5VYXi4zsyffxY5OyRAut6xvGZlnOz6FpvSYT1YHylA0nHI7m6f8j5+fjhfTmG8g/jErb68VVJdnZE3vkZlbzNYF/H86JWRd58qePWenGidyGAXZ2nav3fGXLMYz4DcKUnJ3Lnzh05+dOnIuiBiN592KKK8w+qRDxPAFKXSwBYe04UUE0mMuhDUZhItYTir5R+PyeY7GcpLdaPHtyREs8VoLcO6AewZ/q2ATHti4cQDb3/bvn1fp3dfoDbz7/1J+QYewriEN7D+ZLkMhwOZDjekTRLZWU9Pt2Kjl6A2KoatnP0JtXxi+cbFb1QozJESFsJQNnn4xwW9baHoI3ruE1xVgWmbw1CjThHNB25VVrbcwm9ADG+XSm5vsbw9/F5/j6G14YKhAqECoQKhAr8ICsQAOAP8ra9upMOAPDV1Toc6SVUIADAl1DE9ULyCQAQoKNBbzUs2HevyHg8llky1N5VBzeobConuy0AhAKrTNEcvyJYYSovYCB68s20lx0AIJVuhYZpIJWXYR0GAH2B3Pb1yntcgCN1kwvrFFbPrO0N2PT6tATXiYWGRJaiaamgAA6u+gKAyBIFA1lUK+BEr0IodcqFKrmsF9z8/j2pGEIAiFmqMpAgg80JGQqCDaEgWNADAHJ/lgoKKyDBXZzRIllXak0GiKJSLdHQAmiHUC9ZLTRUoICyCZbjdehHFwB6Lzs9lTUQ6I4Jwo9OT8Wu1fi85dcCEi61Rl6W1vui87CT6HzJ+fu1cHw8JwBssqEqMYe7GtbQ9Cx0RntOevoySl4CTkNpB7t10/B9450JxzPSqtVKWdDKDvCH/eErwWxVyHy+kPn8VARhMQypADXXMJz+ziH397g/kDzLZXF0yPlSHxypdR7jGgA7gti0FvSqBHDMltqTMpvPNYzm7ESms6lkyznfN4qXTLme37+lluPlY0KjcwAQITsAczuq0EXoyenJiTx8cE/HNNKHs0xk54bsHB1K9dZ7sre3K9HoiPO1OTVl4xTITyShBT+WJcZJkkh/d8JQjGyYq2LQlbIPH8g333wjqy8+F0HozmqhdXEvPndmyjbCslqDefA6jIdeJjl6jqYK7lbFguBwdzLkPHt8fF9mAPUAgJjjFprj4A8gzNV/PHFTzp3r+dfpB7j9PN0GgGwrYEo8QEqcz2A0JiiG0pMgzn7vQLcF5+z1t/6AA883gn50DWTit87hdpx7z1DrlUoAyQ82tuYbWwTgwxv0tkTUkG6uOARYheKaLQRCGMjL/JMZ9hUqECoQKhAqECrw5lcgAMA3/x691jMMAPC1lj8c/EUr8LLCRV70+D+O920rvNhoHxstwInAgsuedj21MNb9PVpvy/3rBAvF7j5/3qBnGMCcKVoAVwAAmwUWogV7fBVQUa0KVTYVCwUflSq9EgQtoE8gG/7XXCBzIZ9kCm6ovkGv2pTADwotArTeQHtlGQBsErUC43uu/xMAilSivGc9AlWRE+V2XRbW0UMTMxH2HIOiqzhV5RWUSABBBWAGgCBhYKEQhepAJG6yUaCqdzwF1Bby2XhH9vb22F6QirNSwyiSqCCYBMBAnerFqQJRKIOwsG/DPgAS0eD/PHC7CABCUdTtGeYJqLylZl3W/99ME744uMMrDwXTeryrouoyJdHTwKCDy6e/brP34dbx/PitAtAs67jfUI0O9gje4mwieZ6JxApqKgMuq7LiuAR85fXEiQLAXe1tWSDpGgo4A3IIi4FiL7d06mY5Z+rvcoHkYCgFK47LFIm347HUfYSQ1HIyHEuG/R1dldHOjmRXrjIMQ4Ns0LsvotItWxVqtwWERojG6anMZlP20QMQTPJYDg8OZWcy4HHvf/u5FA8fikwfckwmxZT3HQpZDrbBWJLDQzm4cVOtxw/uyN07d0Sm6GMIxeeQSkXZfVv2r14VeftdtfLnYw07eXTGUJT58QlDcQTzCa8fDmR3d1d29napmASax3zt2bitHt6W727dkuWtr6SaTUUWpzZwOvfPVb6AWrh/DDOxlwGg5jnhIu4DA3ymZ2B9VFCipx1AZjU/IzAEOOM4qS09WxpTAlpIj42TprXQrsfxZSpAB4D+SgVo1nPUFKRxnjIkJR9qr0k8jzivLNTIhhlrR/DPRwMUzrD4a9CPKvj0vNGLkongHkbiwSTW+48QsLPhtTqPNfyjbXlgvbxxHDxnkT7cTeHW94R04I1ihm9CBUIFQgVCBUIFfmwVCADwx3ZHX/L1BAD4kgsadvdqKhAA4Muo85Msnh5aActtFQ8J1qp8V4ajoTRX3padnYlUe2otlP6YgM0VN3gvLLbNYqFKwMWMwAUKQCoCqXSDckkXsnENIFMSpOgC1RRw1sPPFTwOAAFsaPGFBRgQJYIwKRZJ800A6JZb9oCDBbRmLzMAQABLKAQB0vppRKCRNtqzDz3JoAxDOAOUeavplGEMxemphjKcnREQyulDBS6w3qEnIWAErgOgMI4lH+/IwcGB5P0hLaOLhfZVK8upKgRL641Yzjd6AXqICc4XgIXBJ1vpug4AuyAQll7vfbZW++lIuQgAOhDYTGLW13fBwfcBALuwozuW3abpgMPOZnO4bwNABqX4/QdEmqgScHBAgF3LOnUayqlloT3rmPSMHpK9vgyHQxlOxnzfslipIhTWdcA9A4A9Bms0Ui+mCogL9KSrJKphVx3IaLLDcTWPMgWAg5Gk/b6UV6/L/uGhZEdXaSGFigzjqliqRRbKv+l0JjX6ay4W0pye6PhCUAbuez+jRffqlT0q8R7f/lJu3b4t9b1vpJnNzgPA0a4cffAzuf7eBwzbuP3px3IGAGigTJq+SK8ncuUDuX79OgEggFvZZARu1cMzOb13T+T4RMf0sCeC2hweEmj3oH4TYa85pvdaT7r60R25/+C+1AgrAdBcntnt67QaACSH2o8KUH+OGwgEqENS83AgI6QQR2CWU1nNzyQfDmUyGvA5cXb8QOpiJQnCQgjgLXTDLLAAqxz/LQBMOO99XD+LBbg74FypFxtIbFLtTTg5uMLnigNAAGZP+VZls4K/ywCgW+8Ttjho9MMRAL0WCJqy+Ry4M8BpHxRoyjqswHrWUERS4Yo0c3ue+vOj+xy5VGH7Mv64hH2ECoQKhAqECoQKhAq8ngoEAPh66v6DOWoAgD+YWxVONFTgZVfgcgCowCiO1UJZxT09dL4j/clE0iMAwB0pd/Y1NCHrUxnoij0utAHzyoLN/qGeY5pusSRYSwpNuU3NwqdN8mtp0BMQwCtqVCUD8y+syGbZQ08v9AiD0pDgK9XzgkWPqiosnmEJjhEOkkgUqyIQYBAL6xp2OXxvFswm15ARwDq8LkFvQfQLNMUdrLoeLMLG/dazDD22EEpw+sUXVP0luQZMFI9OtPfZSq2SCqUyGRzsMDxicXoiU6gJZw9VRVgVPGeplgQ9WLjT/ryd7umW446XccPq22iPMFwj6rU2BeL0OvDlsn8QXPDziwCgwwMoALvW4vPj8hKFX4P7pMqvi6Cj76dGz0W7s10gfFkYSlNb6EOSK/hJ1Qqc9TWdOk6GqlwFcwWIrWqCaHwPhWh/vMfxnA37rP9yWch8Npf57DEtmzmc30kseVQTCIqlSdfFnCEiSVPLaDSW4c4uX3dmvedORxPpDYeSXn+LAC/d3SMwT8uGALI8PVXwPT3l8ZqzUw0nOdMQncLHwTCXycGhHNx8iwrDsjiTe/fuyeLzj2X23S0q+3jdIEA4vxvvyI1f/1quXL8mt27dkge//f+kPgXMs76W1UhkPJLe9V/K9RvXJbt2nfDp9BTXPJfF41Op0WtwsRCBZfloX3Z399hfkfNtOVNgtZgSWPZFe2HWJ7flGAEjZw8IDhOAbQKwdXq232M+Vwzwiwx0v7GmZOM5oj01h3xunEzPqA4ejPoygDJweaY9O613IDsEUJGr4wbmegVpOnEwbRgCY6E7mBNPGr/bKsD1+DalH54vScpnIcaXJD0FbdYGoIK1m4o/fZ7ByU7FH8JSkKpclzwfniueO9LwdfiPQNmVfKYk9hTg8xBPPyjxHoCpvQ+gl/uz8JG6VRSvw5bwvgAAX/Zf1LC/UIFQgVCBUIFQgTegAgEAvgE34U0+hQAA3+S7E84tVOB7rcDTAGAUmXIqUcWPpCPJoXK6qoqhYrJHAFgmGRU2CO3ggtsTfdnzqpBoYaEGxYI2t8SUfglsv1jkomeeAUAucq2HnuZsYjFtC1cmuQL0mZoHoQsGALmgN4umZBomAADINOMEqavaK5DhIZlag9FzTJv8Q8CXStRL9auBAxwGii4s8vEzgiCGgVQym06lfPhQhqORDLJI7ty+I9/96QsqoobWlWs2XxL0xeM+AROUhLOHD0SmACQa9sGtMUuxW4hbT6RaS1tLoTYZM/vjGnAAIXBBD+jB81sDuCcBwBZ0XGLpdXDgCsC/FAC6RdkBIIMbtuyNHn6ihXFwZB7RS84TAFALoACpTvtUdOaDQxkOhpL1JtpLsoZYrGSPP4xLfA813nBnj4A2yrWOZdkQbC3nZwSoAHzYMrOmx8uFzOYzAjBYeKOq4PsHE00fPiGQjmW2f0TLbHr9puzt7kozGmnoyhJq0IUsHx2r0nQ+o9INXwHi4qUCtcrHx6Anw4N92X9L03z7vYgW3dUXn8hnn3wicus21awNxg0UrH/9b+WjX/2K4+bzzz+X+Sf/TRV5GF8MmRlLvLcr/eu/kKtXr0p0eERw9+j2A7O5q61ZhkPZ29+X3atHaiVerQgeZycPVVFbLqWaLyRqtEdmc/ojkdwAACAASURBVHJbZIY05FOeR1It2UPR68fXONS0eYvxDQAIEFZaOjjCfNA7M8/7nH+LYiXL6ZTzpQd78CDlucxPH2sPQSj/0PvS5g269vnmYUAXPUi3VbU8v7YP30XvsJ6ZplzMMff7A0n6I35oAKCJDyIqMG6kA5vN3AEgQ2fQEiFqzgFAfc4pBPSN/UEJ6nRcbp+vh4C4ArC9fv/ABIEt3KcG3ajteG0BDgDwonscfhYqECoQKhAqECrwA69AAIA/8Bv4fZ9+AIDfd4XD/kMF3tgKPAkA6kmnuvCMDQAmAxns7MjoynvssbbsDzSlF735oKKzhSoXs5ZSySb4CAYpYf1Vqx6AiaZkrlOAAUJg5dOFLn4O5YwugGmXtWRfwjl7blXeG4+Kq1oa9Nez1E6GbUR6XuhlyP3gZ0r12Cuu6hlATDNV/jFdGJZnvXoATQAIqPiorst6/B6/B4DYGfTlxltvSVoV8vvf/15uff45raB7+YAgx/vMtSm7synTTOXxLVUALucKZVZQAHb6pDGBuIKXj+fhZWU5DHKqMnFtEaQF0IEoam4QU8MCdHNg4N9H/rvOPxRUmafHdZALAKi9/zath+uBfbnirzv4E7NQusLJg1PW59cQ0HUVgH7eWojzvQe7wMbTq+toQGVnb3ggg+FAsv6upss2CcdSIQnB3rLSMJZsOJTBYMhxAWCyKgveO/R7pFK10dCFJKo43mU1Vyv4VJV6UqxkOB5LPh5T0TeLEvb6k2vXZf/gQJKDIwLnooK6cEnQBwC4eHTM88mXZpWHZRP3xO4Lwm9wX4vRUAaw3r7/HoHdYJxzP/mdb+Xjjz+W4uNPde5g3IxGsve//x/ys/d/JqcPbstnf/yjyJ/+ldcSAbwTAu5Ivr8nu2/9Wg4PD6Tu9eT27dtycu+hCMA45nKayPDqIY83Gqky8uTubab8lqcnnFfJaiaL2Uyieq4W88WpNDiOLNSS2qxUAWdATsdRTcUunwOSEZg1oqEoleT687hniuKU87TEfFsupcI8iWPpjQZMWa6kolW7PD3jPaAHFgpTB2eWkhvFGg6yvTkM89/5c+bcC9v54/uJVamcD2np7o/GHBeVPW9gCca+kTANAOoAsFjO+VxwAEi1I1TJDC2KW8Ug5ikBcNsS4eLQH+xnA+g5qbfxg2+5D+89WGuLg/UWUoEvu9fh56ECoQKhAqECoQI/pgqsXQT4d1k8aGgZcuvAj+lKw7U8vQIBAD69RuEVoQI/0go8CwDUFExVAko2ktHenoyO3iVIm6c5wUidalqv9/QihDMASBBQo5ceLL8VXx8B8sAaaNALljhYK7FQdcsnQQBeCwWfW+FwBOzbhXMW4uG9twAACYxcVdZY835T9ZUIDwFwsO8rAD8ow5jMG0va17AQ9BREWnCU5pJCoZSptRTKJA0Zibmw3huPaO0EyPvyyy9ldfyYiq+DwZi/p6oR4KxGU/5KsqpQYHH8Ha3Ry9Njfd1UQ0AASrlBuYN6iPaIq9uFu14PoSYhA8DAGr6lSdaqfBz8bSiaOtZd5Wl2vC0AuE5lUPDXcgUDgP77NXx4MgD0f184AHT7o/YrXAMJ1gL/dSzAvJ+uhLtUAeiqJr//AyrikmynTQUGmEUqM7ayUUUVQCC2pNfTkJs45fhclSV79HGcIr3awhriqFIL83IuZ9Op1AiMQW/LpmZ6cIK+dXUtiySX8Wgsyc23ZX9vT5aDEWEQFKFTKNmmZwRaAns8nPUI/kCadI2+hGtlKAAglYvjEQFg/t47cnB4KL1ByuPsnx3Lt999K3f/63+XFXr2IbDn5lvy8//z/5LDw0O58/Xn8udP/yjy2e8UEGJ8Yf/RngwPDmXv7V/TunxSrOTu3bvSLAoN+0BSdp7L8Cqsv7uS5SnDcU5u35IzWIMdXCMFmcrCmfYKrKxnoSkCY//qAk1Tt8HKrxM11XrGChjrqKfzP4J1P5EESt1UU78RIoTejATnaSy7+/tyePWQ7z9+8Eju3QZUXyjARA9OHksBF5RuDBF6SvK0jrW1Qu4iNaD+XgEfWhBg3PQR9pJnEqX6QQmeL7RI23hGbfg9wpDQAxUI1OzCXQCIc9bnhimfLRikCyq75+fWX//zBNCJzUNBcFy1Aq8Iss8/7wMA/JH+aQ+XFSoQKhAqECoQKrBRgQAAw4BYVyAAwDAaQgV+shV4OgD0dEsHgDuyv38g490bXNDOJVVQhfTODgBUGAhLqi+m1drmPe4A+hSOWc8/a4JfVWp9ZJs4A4jcjwFAwJjN46RqtbPm/+sFvlv1bEFswAGKQX7glQA8JNJA2YcQEQMtcU8VSXWmYKgyAIgeh1ior1LtIwaNEza3BtenxwQ7ozQlMJn0h9rDrVCgifNnD7mmIhSI5o/Yiw4pw7SQLudUFAp6dgEAoD8cU5FhoYaScMYFPJVCUP6hlvh/tB2zvmb42oYUUD2E+jqA1J59qLeHoRC+bQHAdRrwGgx0gYPClE0l1cbvt/6eAMQ65CMIlrW9WvsVbu6rwrjYAICqGL2s9985EOnHj7Q3ZJMMCZBgAUbIRzaYEBgVjYLSlQHAOO/TcorxAQBHqI0at/VRIJMBoAJIrwDyZlLMFgTFAC1QxA7GQ9Z3kWRUHg4Oj/h1LrH21kNfwflMmpn2xsstvAKhMwQ31rvN5yWUtdhW47GM9/dEPnhH9vb2Je2hB2Ys+7MpFXnf/tO/iACA7R/K0V/9lbz37/8d33fns4/lmz/9SeSzf1UAWFhSdX4gR1euyPjKB7wHD09OLW0XCtpEqiymxT/bnxBsZlElx4+OZXrnthTzhcT1nGNUFjO1pMOqzzAOKPRU+UdFoFn4/QHroD623pxtr8pIwVlpVu5aUo7rJFPAhgcC6rWsKykJHEuGmFx95115++23JUpj+fbb7+T2N1+IALBWKz0kgCfHnaXt2vz38/Hx588PjpmuEvcC2y1f0z6PEg0P6g8UAGfay7BJdZzXTcR5iw3juipWBMHoZ8j5KpG2KvAUYSpN1aaNYzS1jovzae32XPUPONoP8K03J8ODkEBiSl7rBegW4W5PQK3Fi4LAp6V5v+h+/Q6Fr6ECoQKhAqECoQKhAi+jAgEAvowq/lj2EQDgj+VOhusIFXjuCjwvAIzyPdnf35fh5BoBylkVKciznljeq8oX1l0AiJNrF6CwxlnIB37uKZiufIEF1ZWA6yb6WNzaghOhF1j0uhX4EgBYARha6ASOAwUgNgBAWnuznAtzAD28DumelwFAALyCv4dFOCaYw3thrZRH9wkb4uFIJpOx9JOMFk0mIAO0AQIibdhOv1dOCRqggMT1AQCxjsVKLYMV4GHJFE8o0cpqScuob60i6AkAEAAAQA+W0nVfsTUgMCphu9xaqF+itGPtXgAA0i6aJBLV590Gvj+1PK60R54DjEjBzfMCwEYsDCQBkEMvyD4BzdBCa0pTtC4bVXI1CVKi12DX65s6n7TzSFwJCPvwckkASLAZRVSKpj097jLNCf4Q+oFrPy0rAsDVYslgnLhUi6eDP4BAXqaBcQcyDiiLvR2Z7O1J9f5NKgrTnva0HB0/ki+++ELO/vVjTQz+2YfyV3/9V7L7iw/l7OxM7v35j/Ldn78Q+dNvVTlX0oMr6fCKHBwcSjp5i2P0MezMSESG6g69MvOEADCa9Dne0evwBMq/B+hdCRUh+vwVTLHWzQAgelliPttXAMAuUOsCQFiiAQJdYayKOQP3HhKT5uwxCjsyNoSiYEyXUIQiPGU4lPd/9r784qOPeD8+/v1v5d5XX9GiDfAHgAvYBus2nz+E5Lqv7lh2AOjAvDsmuw/VVolswK3C+eLeDxQA5r0Rn1HaagAq6E0A2NTaFgCAj8eoGz6H/AOTstTUXnxuwg8P0D+VickXg7S296XNS3/eutXfhy8UgRpKAuU12itoPdbw/kVBXQCA3fER/j9UIFQgVCBUIFTgTa1AAIBv6p15HecVAODrqHo4ZqjAG1GB5wKAULH1d+Vgf18GkyuqoCoiWlvRi44LalNUbV8cNHqq3IO6qpayMWurWT27PcL0vfq688qU9YKTYKHz/NoMk1i/DsftWlW5wJaEPcZgF6RFDvAjTdUa3KYFJ1Kgp1cSyxK2SCixJn3pD0cSoyfbcCCPH54wyVW+u8P+a+N8oD0Ct5V3SBCuK/GUzsSskQoAASm0N1divfZgBfafq1KyoHKoLtQ63V4P3uuBKwRza5uj/1wBIEIHAGutp6DV/7y11iyTaxfkuXG63S5k2ybJ39t9cSs2ASAtjxZWsr3/CPdAU58VAK57QerAejKgOG/VVOUcwB8BU4xU2YH0BxOCLck1zbYUswRbr0u8jmDELauuYLXz8W/jCrAKNlMFKamBZWjeOHrzlIrAJu/xulboO7gC0DGFK+AVQZkCstQsn+h56bAW96oEGo8iWezvyt7+ntTvIgV4IqNcFY7J/Qfy6aefSvXFVyKTiVz7m7+iIq6aTKg0nH/7lXwFIPbJPxPYxXZh+fAalaplOtZehMWKYAxqNCgmPQxHMvRKrGX6+KGsZjORxZlNTyRYQ03oXnwfJoWCN1PRYd53gbEDqyRBwAeCeBQA4udQXSKUReejwusoSSTPMyoBsQEg8n4mEdOXYW3Nr1yRj/6Xv2evwi///Kl89tvfity9w36OyUrrHTNNHP32FMTHW8EzniED87lvG8rWrWAQH29tq4EsYw/JbIBegIlAwcgPEvCRB+afp3iXavGt6kJ7dFIZrKnjvC6koEMhjOcfXrdaqoLYobvPg22lbdsLdHOe4IMUpoPbdUFhiw8uqJm28CV/3p6b6M/0gwAAn6lM4UWhAqECoQKhAqECr7kCAQC+5hvwRh0+AMA36naEkwkVeJUVeC4ACLyU7zDNdrRzlacJAEhFiz1HIgvj2L4GPw4W4FT6NLogbyIFfd6zCkoqt6qqHXVzQdvtefesABDn4oEY1CAyZVhTWgvR82kVP6laD9EDEAt4KLDwu7JnFujrR3L9xnUZHR3KzZs35eG9h/LZZ5/J4vd/pE1xJIleH3oXEjjAUqoqJFqbTdkYo2caAZDBPFPpJWBfSPI1AIhMA2y1hSmwqb8BS/wciqINVZIp2rr1X//B71A3WDQBAFqw5umjzw8AN45VI8ABoQYWumLKUMA/3cwS7A5Gg5dqBe8ok6z34Xp8XgwAHUZeBgCbxpSAqYa7ZPmQltJ0tEtAV1nKNcIbWOcYISANASDHhYdHXAAA9Q0KwDBusQFQ8b7kOm5g4WXoSGVWdOt1mULlCRBlFk/2/qNlUy3P+H/UQ0MlElkdaS++8uZ1GU8mMu71qdwrv/1Ovv3DH0QePZbBzZty/d/8ivNzlmeqUL1/hwCw+fif2KsPIT04bm90XYajoSyaPq3MGEdxnqvt13ruwapeNBV778kZ0nZLkXKhVl87b6TvYowDAxHc4r5REblW8Op8tu/tOZFmPRkNh4TutLDX+K+SZQHLeyUVSCALmzA8JU71PjoARA9AzIMVQkFgBf7FL+WXH/1SytVM/vmf/1mKzz7TVGBT0AEAEgQmawVrFwI6oPOvvLWd8Jy2k0EnGIcWXQv7wI5jBAsNxlQCooch94Hf23jCBwkaygHQreC+wThgeJKOG1iC+T707MMzAF+ZcmybzVf/oKWF8WYF3gblVP7Zc4fjskEvVgWQfC7YNT7970B3lnf/PwDAyyoTfh4qECoQKhAqECrwJlUgAMA36W687nMJAPB134Fw/FCBV14BX9AiRfPibWth1yggibOxDIcjGe4cMiyjrlJa76DgYYqnS6dspxsqmk4vq/VxdaHPfmERQML6e/zchS9YSPu20aOr7fnWsQdzh5ctTKEGBHBUEMJFuPXT4/EsKMDTbld2AlAAQq2U/+Id+eijj2Tn5+/KO++8I7OTmfzjf/kvcvcf/pEL/V0HHbJW6SHNGOtsPx6/bgEuXDfAQGz9wgA+W2BoVl7WvwPOqBTrwoGtG9lVBrZWQVhrO+nMehyksmoqswME9Cy8yOrrgOJyS+ImAMR9AMBqlVJ2juteg95zbQtAiiodzytAn9Wq6FZx7cXWoPcgeg7GOcMtAGqQ0hv1xhy3Ra2vA3DDfdBekQZlAKg6CkSCO+8DZ1ZKWNixtb0oYSdHnSMFwq0Fm3CrYvo1U7PtOqEEZGiL9QQsTSlWxwnPd3V4IDs7E4lvXCfg2417cnx8LA//+JmcQOHXy2T/rRuSvXVdRqORRMOxKj4f3ZOvvvxKyj/8i1qEm0jSLJX+5ApB6HyVaE/CupS81+OxqGCLa1qWy0rtqlIgpRp+84T/YbwSqJm1GwpgWvWtZl2oDgBKmEbgVBPq9fsj9mTkMwMKYva6LKSEBRw1IgjVoAyoEgFvOa39OWDp3CcAhQCTN67ILz/6lewf7cnXX38tt/71X6Q5PhZZqjU5rdU+70B3WwXYBX8XPWe6VtmNsWthIFRAA9znQxmNR+wF6IBQzxvXgA8dNByEcJd1sfFca29TV+zVZSEr9AtE3TmwNse9frgAO7OCRn/eIa/IN54nLOUWpuTXrz0utb5UnPJ5oIrs598CAHz+moV3hAqECoQKhAqECrz6CgQA+Opr/uYeMQDAN/fehDMLFfieKvA8AFCb+ZsCLh3JcDCU3miPFj5pcuuFZ6EdsfYQ624O7LQfnVofAQBpzRW1p2Jj6u5WA37vBdcFgK6WcSUf37xtEX0GAAjw110ss0cdwgawICYsiGRlYKfo5ZKiF9nPbshf/83fyNt/9xu5eu2aNMtK/uEf/kG++L//E3sADqy3G1JHNwDcFhjtWlwBCD1sAgpAbKgLL8sUgmqfpvxIf+9JpWYlpa2505uvCylY2wg9yXBfalpXofhxhRsBTWOgwQEsYKQf04qkiiEjkJdYcv0cWquvW2sN3HTPUS8HdVqDvva8TLH14qml5wEgzz/R1Oe4N+Q4hhKwl/daJeCqth50RlL8fJuuBMyyrgF4tq3rLUjyHnF232lrJYgCy6natGcHgAjP4P0AGEISbFlTCSdpSlC3ONhn7z+5fpUAsLdqqOybfvonhl4kRweyt7cni8mQKr7e3gHfF58+JAAsPv0fGo7RRJpau3OFd3W6jKREb8Cmksjtv1AuQpG4KjRsg/e8ZjrwoDcg+EeIDxWGUO9inJgCDbb61CAXLb1FqdZ1hlpUBIBRmsloNJHxeMxrZq/M5VzDX2oNwUBqtj4TNHTHE3xhqeWWwtLdl7MolXo+E5kM5OD99+X9n78vVVnK/T/8Xr5F78NHj58KADH/cJu6LQS6HzJ0P8Tw3nn+3IC5WEGvnVecST4YSK8/oXLRzxfPL9QFtXIgjPr5XPaQIwBAwr2mosKzKHVe4vdMh7aNAJMfVliojil/HQC28N7DbETbHOA5qVZ7e+7WCggDAGxLG/4nVCBUIFQgVCBU4EdZgQsBYPsPizZN7Ed57T+9iwqA76d3z8MVhwo8YwXWgEUXsFucgxY2LlJ94R31mHqZ93YIAHMoXQijzOrGPm+w9q6VIVhYbyyo0dusKbmAxYK/C8qQaqubKQHNiulAi/2sqNwzq5wpsJ7xctdWZbQPNIjm+9Y+XHquqgBk5zDuGgpAAs+3DuVv/vZv5a3/7e+Yxnr25bfyn//z/yMP/vGfqSScAN7A8mvnpUm361oANmxssEAjEMCBXnv5a2UmrrcFgC000/NKrOciYZRDpwtUgVSbubrR0pd5/Q2UfzgHBwEOHmHRXt833Jf1PxzW1uz2fhkQbK2MUP1R1blpBQaI7N5f/D9AkdfIwQ/Oi6PAgPG6Zs+qAPR3rEEgfhJF2nMOIBDjeLB7JENYNtOh3ufGgIqNY7ecbvPb9nwsrKTNMrZ7cM6SbL39vF4AaLx/daG9LgvtVdeGNKAnHiy4aUKrcnl0KHu7u5JfOZLJZCLJgxP5/PPPZfndbSrPdt+6QSD2oKn4+sm16zIejSRbnMl3t76T6ae/lerkBBNZesOBDAf7BGWzhSktGw2bAIDCfKiQSkxAjlrFIvmAFuTxcETwt5zNCe5w7wi0YlUOQvlG8JhqCM5sPpeaoRcIDClVJTccyd54xNcD/KEHIXrd4Xo5HgHk6lJTri1FmkE+tvH+pX0eZxklPI4Mc8kOD+X6hx/Iwf6BLO/epTW//NOnGs5jgBsz2sE2P6iIFIRpWvXFKuNtFfNmawK3+Ppzkr0DZDDapRUY4TIEu4kFfSBBmvfZkqYN6rXKXhvvTaNWaFf+ATR7QImOrZj2aXxgwedzR8KI+qQtvLcUcIQu8V5ZT0Y8d6i8VCswWgxwfmw/n575wRpeGCoQKhAqECoQKhAq8KZWoPtvGRV2xIOm+w+f7Qbfb+qFhPN6xgoEAPiMhQovCxX46VXguQFgk9GXm/V2ZDQeEwAqKPLVuQEfT9vtWAJ94Y0/QggB0b87Zg80VZtbKV3RR21YR6m3vkO28H0KAOwq4RRO2fuQhtpR0rmCzpUzXQCIP5SrHFAjkXqnLz/7zW/kxn/8Oy7wP/1//0m++qf/KnL7WCRNZIgm/lvW1Q0rrQGi9rwcID0FAG7YUan2M5BWOxC1cA/YVbfsgrhOwD8N4VAAgR5guuBXAAXwxvdFauMEiOrWB4DCz1lBhCkI2/u+BnPdpFXv2dgqt8T7nW2qL/2+AnzQWoowEAOVm7PyLweA2F/dJARb+WifvfCSfKzhLUnfgM0aXPIfTRd8MOoKSq2jnuU2KGz7M3KcA/Rab8G6VGtmpeAPAFBTWg3IdAAgwF51dEgA1zs6ok23+PaufPPFFyIPHhE4Hbz3Dufj12cnBHejazfk8PBQ8uWZ3L51W87++C8i0zOq76AgTOIhwdt8YenDSPHlBoVYSWjGDT36BgPZmexRsYfz5/umUyrUCLMIAAG4YFcecl6keZ8W1tl0KuglSJALEJfp8ce9nO8/PTmW1XLZKl0bKA9NqUYgaWrirnIUY7lJetpjMbVee3kiMh7L4Qfvy/Xr1yWfzuTzP/9Zpn/4WMr5XKJyrr0pLQ2YKjvuX/stbgPA7pjzDy82PzCwDygMvPkHHg3OF0rP/ljrlfW5K/QwxHljHAG81aWG3fg+2w9ebF5dBAB5dwDxaM9PGB5CFIh6bAHAbi9VAubKQLPY/PawGSoEYQMOAPCn99c/XHGoQKhAqECowE+lAgEA/lTudLuielqPlp9aQcL1hgqECqwtwJtxrHHnAwPtDWegCQtbpkbGEiEsYIgeakNJc1VOYY0JwOegp10QWw+0bjqtV5+2yDZMQJvje5iCKwCxrnUAeD7o4Qn38QKL6kYYgfENWO30/Bv26PKeWkzijNHTUHsLrpAOHEWy6mVycO2a7P7657J/sC93PvlUvv3X34k8OBbp92VsoSLr8683rLk4FkCEX0vtaZx2KUwgvgDgoQ8a32upte3jvU3/XNdiMw1Zf66wQ+2HuE63MjawZ7JHoQEq3EGEnlQLVV+ZddV7vrGvGRVDat11UNgePdL3d/sd6u9MYRplCiw8FdXqr7ZI7UHITybNCnuZBdh7Rl6aDnzugy87Pnr9ocZ2PnUypLIz6U1kOBxI3J/wugm0cJ6txXPL1t45/yd+aOr29mYdduMKN94X2mihxFoRlFEphyiNCpC2kjpFuuxA6r19grPh/j574i2+uivffPmlyONjWnMPfv6BHB4dybcnpzI7fiTJ3p5cv3ZNhnUpd+/ekceffyxyciJRr0+QiBTs+XxOCIfjA7hyHgBAEQRrA85sMOTrB6OJpgFP50zfXa0U1DonbJK+JuumAyoUe6MdvQ6ETVjaLMZEL9G+gXFRyOnpqcynJ7QIRxZKQQViR6mGboNeXx9TsOqjpyOPn2s4SJmnDAMZvPMOe3MO0lRu3b4tjz75vRQPHmh6Ma7Hem9GsYWw2MCtqPjFRW/eZzx/tGfoecWw98zkefl4Qg0I81MZjMYy2j1gijF6S3JcSSxVVTLtl2m8nQ8wCIhN+RwhLMY+TKAC2D5IoUWaCmOzCrO3oJ6zg0GvEz9wgeXXwLIDfr3RpgS0/TkAbFOdw5/IUIFQgVCBUIFQgVCBH00FAgD80dzKZ7yQoAB8xkKFl4UK/HQq4ACw3FLQAQBuWOFMaRYZAAPwAzDxBa8DwDhOuRBFs/uuBdhBCxQrG0o4U/a5xdNVNtsWYIQqcAFrFtdnhoCelmmKt27vLYZ+eM+s9QHNbmiLaVtgV6bMawEgQAOswDeP5P333hc5PpUvfvc7ke/uiGSpDAHNaPs1UBbVBG5diy5BAFRRlMcpMHM1kKp51v0DHd65BXIbACpYdTWkJfhu2K+VVLniyQEgzo/nUZryjFBP05ip6hK1hBIG0RquPweUonXQ/h+gbqPfoF3P9kzynoDxJQAQr2cISqzHcAB4LgTE7ms7Di7pRXg+BEbtzAlSgbsAMOpram1vQgVdOtzRcZz0XjoAJLSxXmye3hwx/AJ99lYKhNwCCiRXlVIlKa29zf4+z6+/s8vzn/75lhx/843IbErl25Wf/1yuXLkidxdzuX/3Lmi8TA6P5KiXysnJiZx99UdZPngoUZaxVyDGvwNAtaRqD0ICVQC7OKLScDTZZWhI3URMA55N52pZbv9doWEpAIDocQclJRSVPfRWRKhID++tpSqQaltKvYJ1eCXF2alaiAvdX2PpwugD6j0hOVZFLfRtSJDb2KHgBGBM0dsylhop3QBeN96Sm2+/LYc7E9qPTz/7o9z5+muRxw8I5pJmZencBgDt84/a4rbxAYDDNUJpZnvgUwhXDCvIXc9nUwI6KHaVbR1LlCQy3jsiQJWsx3lTOkAH3GMa77oFgoM6zjcLBfJ55B/jMsUXc87nZYwUZQB9m6feE9Df6PMFFn9T+DoA7B6nkbUF3QHiT+evYbjSUIFQgVCBUIFQgR93BQIA/HHf3/NXFwDgT+2Oh+sNFXjmkEIvrAAAIABJREFUCjCdE1v7nHAFjCmmUu1dBUsfLG1ZmtHat5gvZLlaSgN4ksTSyweaSpmo1S2GIsgUVHoAqOuwT+/Jpmo0T03t/mHS16/tcVC8oG09AaKHUNgVnn+f/WIrtRU99Gh17ajrCBhaAGjhDzUUSpFEQA8GD7FHP8+5WRKzq3vy4YcfSrlYyh8+/ljkWwWAo8yUer7fxK2555XYHgLggJBg5YLrogII/dCoHFR1ndYzUfVWnLTn1waktE3pdIfda6EaEIwH4ASJq1XZ9v5yay8AxEZ6qCmTWqswQglMqaUH0NfzTnfCSPx6WgszraLdXmvrXoetnZRQUX9+XgG4ObTb3z8FBGpqb6cnoUPTCOM2lhSptIOhJP2J9ltMB+yxVlmISdvT0uaJKsNQxE0F7fbE095tDQEqbeZWR1h+OR5LTb1FCAd68tXVsp0n+L5IFQAm6L83Hsuwp9bde1/ekvLhQ4K69OBQDj94jyEh90+ncv/ePZ7G7t6eHPZ6MpvP5OzWV3KGn0ciewf7ktW1zKYzWRULnh8UnwBk3R5wgyHCLIayWhUyQ9K39fqkwi0BcEMPvR7BW5QOCfzy4T6Tbusk4bMiz2IGgayWp2o1nU8J5pqVhlu41VsAAG3ec3zSMo1QlEatsxzDsLHbcwPKV9hpLd25ygFyY5GrV+WtmzdlcEVTypf378gXX3wp8tXnIkUpUTnjvrJIAbePy8Ys3ghC0YFnUH1rHjWEdl0b+hoA6hvtfeiBCaDdG8r+/r4Md/ZZv6U/blnziinebnWn0pm293VYEhSR3Q89oFjuAkBX0gLodudae12uFNyaT+19tlRwBe4K3tdW/4vG9vNa8LdnRPg+VCBUIFQgVCBUIFTgVVcgAMBXXfHXfbwAAF/3HQjHDxV4YyvgANDDGtqFL+2YAH89Kv6G4x1aEWH/O7P+X0UBe1/FHmTsSQX1S5JSCZT1RkzBRO+rNbBSAMjvGwSAaNgGtvN9/nQhjNcSHFgFtzGaJwifK7AtbLuLYq7rO732VGHki1xL8wSkYfjAphUQSkC8fpGktOABAP7iF7+Q1XQun/7hE5G7DySGYsr5pjXbb+Lzqjw/p1b1aAonVwF2YZ3XwAGgpq2uz49wCVCkAypYswvq6tfO31t6MCCFggezgNpXt/y6JdDBlYM5tURqL0BuTwGAfs1QWHWVoK6U3FBdEUo7UFyD4AsnkSucLusFaX//LgWA0jeA1afSLc5GHO/ZYEeyLKcVmOPGVZW2PwBhVbo+GYhcBAABfqH8gwIMij/ar12JWWsvNp0flZSZpt3G6JsHhWJkir5v7orM57SdT65dlb13b8poOJJ7J2fyAKCvqmRycCAHvZyAcXH/O7l/6zYtxuPJWHoSESQiZZbKPAuD8dRpXBtDb5JUe/1VJMYK/S4AgElvLIPBULL+Hk8f4TnYL8YPlIyrxQkBnCDVlmEfVjdcL0MyALqgLHRr7hoAqqJ2M0xHrdl1a61tAAABCnf3ZPf6ddm9eUOGw6FEZydy+9YtOfnjxwxBiSrtBZh6zzvvUeoAEApDSzXW+74edQrEVQHY+aneLv9gowMA9XmTSD4cyO7BVd7HZaXPM38Wcf6ZElAVgNpD1OeFW4IdAioYRUK0WbCl0Q8H7HmK1yGJ+Rzwb5+g9jzykCWbNwDUXQv65jV2Z14AgG/sH/NwYqECoQKhAqECoQKXVCAAwJ/a0AgA8Kd2x8P1hgo8oQKbCM173UlkoKOVlCRMSU3TnMooqHugEJnPtfk/rLtYyMLC1iaAcJGeUAEGBSAshHlvoGAlUouwWok1NATASwwItT3oDLy1gOXSkA9Pv9xUqbS98BmucfFilbCJPAOr+zVaBEyk+u8CC20FjR0WyQhsLQqJdify0Ue/JPT85JNPZHn3DgMTJux5CKCmIMMVRV0VD5WRXRBJW6ApiQx6+u+3Q0ySRIFq+36DI21as73fBwDe390HFFU4VlF47znYTvV8lUpYGIR97wDL6+SKSVe0ra9jXWvt2bYZCoJda9DK2gp+cerqJvDj+HrCdtHxn/R68LquZbqO+9pDjdbkRCTtqXW1v0cA1gJAC51o62oA0Ot+zqpsL0S9uXXqC0VcY6EfVHQB+lRLVada/b33IPracR6NFbAlZSWPHz+WszsPNFV3tCOTGzdk7913ed7H01NVAJ7NpT+ZyNWdMdN2F8cPGQZSnz2SvD+QfowedIXUSIcFhGrmFlKi9Ue6NMdZqmEolaXk1nWiAC/uEfwjjTfOAEz3CLgifA+1rVn3pQBkLKRcnErJNGADfuwNqOCZCswIgbew5lsoCRSTF4Tp8B5xnCogRUozlH5VNtAf5xMZHR7I3ocfsmci5u29e/fk+JPfSvPgoUihvQAdADLnmyDXrP/WC9B7gW6DdQA7AM31tvnRxPpppB90oPcfNvQCPDg45HiCgtrvL1koLdiF1t+UeA7WXYnbtgWwDzagDkW92tCkzocbtLDb82XdU3U9cvF/DhZdab0GgNYT1cJILp9LAQSGf2aECoQKhAqECoQK/FAqEADgD+VOvazzDADwZVUy7CdU4EdQgYsBIJrqc4tTLqhh6QW4S2H1s/RJQCMohtSqqemRGwDQFuZYYKMJfoTk2azHdNU8U9CS5JremcQaqtFEOYGUW3NdeVe2QMxA2jlbqfe92wSA6wX72pK6fdMUcFhvPLdwWk/ArnWu+74avfziWBZFyd5l5aAnv/r1rwldPvvsM5l+9y2ByNhACRbu3JfZF2nztM0tjV1F3jYQ9Nc6GGzfa8DUFXOeTrsGUZtXu51KWxdmIYSSCSqiygAgwidw7q4MsjAKB364z27NVIC6aVeOzllhzwMCXiMUjKa2cqvwZs31fWto+WQFYFvDp1hxOTQBeKmg1HuP91ZRrorPGNZ19P7LOV6jdKy9LpMeLe4EXVSG2nvNAszUVz3jC58NDgC9959afasWAKL+VMo12qOtsdAMTaWNGGyBMZaORgRs9Xwp9+8/kOb4VI832ZODt98mAAToezw7k0fHx7J6dCJRmsqVCazNA6nOTuXu3buyPL5P4DZIKkJgB7ldAMjHgP27Icp7HPcrpEDzPDOmXce9CcGkWP3ibMLnRZIP9f7aPa6Wc4K/ppwp6FzNVb0G6/FzAEDCdFfp4QMEsFLcv0ZbEFTpgGBPspFEsEq/+64cHR1Jb5DTcgwAePbddyKzY+35WC11f3WhPTo7AJDX7/OsowB0y7ym5vpz53IAyDGW5Go9z4dycLDP3ohUPpuCEVzYreBU87JHJFSGmgbtANDHL5smAOqbFRnPMX0e63/dMYr3PA8AdAWizil9fnafS5sDPADACyd8+GGoQKhAqECoQKjAG1iBAADfwJvyvZ5SAIDfa3nDzkMFfhgVUKCAZv66bQE0/DxJpDcYEziglx82qP64YGevuKoFP54a6cqVLgBROKUKIqzxoYLL0h57gtEiDCBoykAorzxUAOCR7e+7fbYYCuB99Dqrce/RtZWC2/Zm8zTNDrC56D45SHNVHREYT7oDuEzF5Qm9AICzqJafffih7B0eyBdffCGPEDSQJLJj4MAts95b7KKF9PZ1XXiddtLt+w1g4XZ1rbQOALs/w1txv73nHq7LQwfYy4wpo2o5FMAdQBZLg2171aHHIMeNgge1BkOpZVZCT1Gmuk+VfxuhIFtF93q3ANNHYwfw6vsv7of4suaap7oC4LHnHxRtUEahh6X1tKMFNtUwkCgGyE4J1VjXSuuPXnfYtkFre54bKcCVIHWZSjcq7ypaf5H2GgEAegALVJoGAAHg2Fuv35MU/TenMzk+PqbCT5JM5PBIrr3zjgxvvs1DzqczpusuHx1T4beb92U0HkmvXhAMnj24LeVqJVGtPfgyB0p2f11gV5uUtsmGrE9hgCzt7zGMpNcf8/1lpWElSC2mFRU9QyP0ANXnSzE/odXY03+r5YwAPao0fKZNo43U0or0W94Hs7p6HRVsqe3XNwdpHPMRPliIpc7Gkgz60ly5xlCU8VtXWO+zP30m97/6SuTBbb49bbQXoKcfY57yGeAtCqzH5vq+GpBl30v079tWpm4DMespil6AHM+5ZEgJP7imINeCgPR5B+hX8DkLBSBfH9Wa9us9Sy1ch4pe2vYVEPrvvYWCWqW1x6fWpaPM7SiH2/kbK+RzUI0PdnBtztPbfoCuZD1neQ8g8GU9k8J+QgVCBUIFQgVCBb6vCgQA+H1V9k3dbwCAb+qdCecVKvAKK2BpnZZW2QWAWFxDqYeFqS/soXTDAtR7TbWKOVOobANALBw3+055mi5JlUSdlOAUQLA3oNIqSQeEULC2boSEWGWwAH9ZAHAbjvn5dhVhsAZzQdxRlLUKG0vwJABsStm/elXe//kHcv/+ffn6009BS2UnzQXXB2UXQYaBkIsCMrb7bG1DMQCVbQswwAzPZwsArpVoW0Oq08uQ7xO7T1AZIXSCgQNqPdSQCj1vKMOwQZGm9TElnltZax0fDgrXyajnVUPdum9fYwt4DACeV1bpKy5XIr3YFHIAiB53TGFuzJrcWoEHBG9uaQUYRLgFlG16LhZqkykod8WbW73V7gygaucPwAPrb6XgRgwAwgIMANgYkGsBqaU7R+hHiHmSqUUfAHA+m4nMS02jPjiSt995R/Lr13k/FrO5LBZzWTw6luV8LqM0Y2/AQVww9Xf68I5MT09FVjOqUxO3HBvIdQDoSs0qGWgvwLzP50M+PKCisBbthbkq4QiuZLlSSyoBWgxVHgJqallOH0m1WEicWE/BckELfWwAqw2diNz6i1rUFwLABKE3VKWt7fKeMt5AmYgxlO+IoFb7B7J//YbsvHONdSu++VpuQQH43Zfss5fJ3IC2HvciAKjzdzMUycGZBuB07fUXA0BYp/UAGXsoZpMDWpPxvMWGtgPeA5LPAweLHQBIAC9rBbGmcCswdQDYnR+XAcDuTOmGgPA625RjDwPZbB1weep2AIAv9gQK7woVCBUIFQgVCBV4dRUIAPDV1frNOFIAgG/GfQhnESrwSiuwmWKJVFsuOBv9miQZrYBlXanCaDCUPEN/uYSKncVSlUpu08y8B1i1UKuiFLqurZeaUmkKohb2dKye+H2UrsM/8D4PB9Gfx5KlAIAIEkkJPHyDYpAhF21zP19Qu4XYX2mKG7j6qpoAj4o1S5z1noLtqy1UwCEgbchMa1XljK/b0fSfC323jBZQ6lTyuFrJeGdHfvM3f816/eF//k4Wp6eyA7CZphJ7Dz0DCJ746zZGLrpNkYP6AJaoFTVq7dBo5s97VtVtTcq6UcugKR9bYNRaUbcGWQcAMtzAjqv7VYWRKo4cKBig8vP3XmBUClZUbPGYjSrYPCzkab36tof+NozlmNiAgJtg4WUDQI7dTr/ExuoJK7COTwVeSTbQ+5KkQgAlMXvaAZ5CyZoNNBmb4RiWFt1NmgYABNCq2PMP9UbvRYR+AKBibwazROuJ88BxAKSYvp31GOoAAI+QhhXSt5dLOFdpD4YC8O13AQBvqDX9TAFg+fBE5vOZjOJIwT4sv2Upy+kD9hBsFo8t9dfBm87PtkenQKmbSjba4fOhTvo8D/T2RN2qStV4ANHsIVijJSGAMvp/Yl/CXqHV2WPtVRjXEgNkNvrcSGMLUQGIhg3dfq6JuHVrTQYgpXU7AT/T1OsusIeSTq3dpsyEAjBJpNo/kt0rRzJ8+ybnTnNyQgBYff25NACS1RnPI7MwkDpRVIs7ouNQ63FRL0DOIfYo7EJAvY/bTnQHgHUEu3QkUTaSyWQivdGOnqf1OmSgEp4/mGfsyaigE+OF50MgqHOVcwEA0D6Q0LmxaZX3HqfrDznWrRJ0/p5XCOK4sAwr2DR1cCc1ndd9idX9Mgv89rwP34cKhAqECoQKhAqECrz6CgQA+Opr/nqPGADg661/OHqowGupwHkAqMoxgL9IBr0he3gB5cFaiBU2fl8UFUECemtRwWS9t1K33NYaVuAKQFhGfaG6eZnrXoMEhAAaUMNZrz1fuCM/EwtjWI7RiwtgEgt9QgKAj6zXpvLCWujKxUg0Tda5oPcObJe5ZlXrAkCAFWzd9F3/vlXoMRwEoEGb8otb30z5BfUQAWBdSH8wkH/3H/8Dz+N3//2/ycPvbkk/ywlcMksX9vNzBQ1qTyBqlkM9PhJQzeZsvydMMPUgfo9kZRwHISRMPwWwMljI93cA4AZcuwQAqq2XSSwaxhI5mFJrJgAHAYhZMWFVJXCoFRSKpdW+CAC8CP6dnyLfPwDsHrOuAJk0DIQgJtHwjdQAoPeyBCACYMMcwdaf7KllPjXLPOCV0WNYegGE3OpLqEMLMKzAGnLRAkCzACMshxshWsT9Yh4A2KCXXrkqZIH03ypmAjAA4LvvvSuDm2/znObHpzKDQvDkTKbTqfQbBfwDY+rl8rGcnZ3J8uyBVKsVe+BxjjexWqGTzL5q+E82BqiKZVpEBHqrUhVrsYFSKOTUdqrPD1wR9lMi1GI+E1nO2FsSucCwyCdScVxnAHro3bcqNRwE46/Tcw51cUuszoVNy7vPG8wD/n4bAE72JNvZkeE7N2V3d1eyxUIe3L8v8z99IkukAZfaQ7EFgJiPmE+dNF99/uH6YBHvtB94UQDII+aSIrn54AqfE0gXZ9ozg2AqAkB/Hngoij4vDPwbkAMYxfhiHTAvTSHoHyY44NOgI2w6n30B4L/39+EVvI/2HALQJ+A0yOhzJQDA1/LHPBw0VCBUIFQgVCBU4C+qQACAf1H5foBvDgDwB3jTwimHCjxrBTZDPRyuAOzp6tBAIEI+CBT6kucZLbjouReniSXCNrJaFbTn6aZKGPTEg1LFxGMMK4Bip7YwkPMA8DJLmCtrdO8I+SD0wuIaChdAJfb5UpCA6wD0giIQC/MYuaSpQjAuViXjebl1D+myusy1y0bQBxR0/vxrL2BdV2/m773rGALRsdYBeEB5RfBmi20gDGyzCPylL7/5u7+VwXAgf/j9x3Lryy8lqRoNbYjWlj2/Ft4OqKdMXadQb53Y2VWk8Ro7YRWwEhNmxpbKygW9hiG01ktTLrEOtu7v1qWrAMRCn2AKajT2BlzyqyrUKlqCCaAiVSe6pVkAdjpWYSg/dXMF0mYowkWj+MkA0Mez72dt93zWGfEir1NlWRcwJ204BBRkmC+wwgI4AbQtFqrow88VAPZZL1h10SvQ77Wm1ULxt1LlpqfIUvUGkLq+TtwfWGg5+2y8pjHue6IgESncy4WsAB+jnsSTiWQ3bsjVq1clPbzC/c2OT+Ts9FSy4ylBYF4tLY0b2R2JVOWUoRiLs4dSYD/FUudepOnSAKB4LqS5Jn/XWY/7nS8W7Ckohd1vg9MCQGbg1IEl5/dqIYL9Q6qIa4HCj0ANMDsRCO4USEV85riiGOCZILFNTWZMLveBOrTznyrEtQU9rvR5V7JXYyar4Y6kw6EM3ntf9vb3JUv6cjadyskffyeL+w8kmj/k65N6yuRvhPzwA4ULAKDORWuh0EkIh30XAJ0g3T9w6PQo7M5DD1mqYQVOYhntHMne3r40qSpKKa7FPEQsMAGjKgFVWb1+prKHJ4BgJx2dQNmUum2YkqWcX6YAbJ8v/gHH9vPG06kd+NukCgDwRZ4u4T2hAqECoQKhAqECr7cCAQC+3vq/+qMHAPjqax6OGCrwyiqwaev0w7a98yw0Aj27oOTJeiOCjChWSRBAEZq+YwFKJU5rTVXwlaOpP3oEmkWuKuZq7Svnuig2BSB6xmlPu6cDQAIrA1QAAC0AxMFbYGcvwAkSTJh1uQV5gIOQEZlK0QFgR6hDWOAAtJvmCdBH260FW9B6q5VzAAjlH3ptuS3VoV2MOiIUIY1lMJnIR7/5NzIaDeWbr76Wr7/+WprTKRfs3lsNNUL9oHZy1Z0rfJg2G7mtcR1w4GEHCqRMsQhogv1AEQbAxOtWYArlEJSBCkfWVmi8dxuMAjIRdFiPRw0BAZSEshOwRQEE04Et9EOBhN3XyqzhvO+aBqy25mcHgC18sMHqNdZv1wBQFWGbls/va1p1ASB70LkSj7b0WNK8T7AEAAgQBqUsej5y4GBMpn2CrbSXE5zRFty5nrJYcjxxrlnPRYypNqzB540BXr9OzDCCeNyzqpbZciE15mk2lMmVK5LfvElL6am9L1qV7PWXPjqT+WIu0QKAK5ZeP1KgV81oWfdwDinmqnKFgs7TuznOFGg2WZ9jt3QIrBJUPT3OSwP4UATigwI+LxIRKshq9vpTALog7MTLOY4hQbMwFY6jeHPc+biH4pQfXCCsxVSROj4BUytaUvn+Ur9WcY/W7HIwERn0Jb5xk2Egk/E+we3ZZx/Lo9u3JD69x+NnMlPgaADP04D9AxDt9eh9AE2K2B2E7OFXtT36vHemv6RVAEuqyj5RK3A62CEA7O+M2BtytcIzeJ0uDAUkk8M7oI9Ka4I5VY5yHLWWXZ2PDgAxizZB+yUp1dbztDsnqU62cKASYS0dG3AAgN/XEyjsN1QgVCBUIFQgVOD7q0AAgN9fbd/MPQcA+Gbel3BWoQLPVYFNpZ+DLbeUblvUmArLhbX2LsPCFuCvNxgqADIhz4r9u7y3lCW7Alo1MZVAAH+0hsGSVxRSrBZcsFbN3MCEAqonAcDWdtZRtLUL5C2lov/ce+Wh95+DLd2PnaMoYAGc4M/tOae8UGmfvn6rbljoEwxaAahC7FLDC1IzqdRSGzOPg+/TXAY7O/KLj34pw+FQ7t25K3du35bV2Rn7wxFckHComtG31nrb6Xm3yRMUjGxCMTZt1HrHKe8jlJuEi72RXquntrr91K67tUZvgFGFjUWhaj8AQPZaM+Cm+1v3dqSyDUpA9CAD2EGvOrMAOxAAmLALtq9bdd8a66ou7Noqz79+Mw14s8fZc02dp7y4+48iHTeqrtRNgWnCEJuUoS60a5o9sq5jjQQGUCc4SwnakkzDO3C/OAwA2BHwUGlYBmvY6UHYzgfcUx5bx2FivdoACgHeF1C6YfwNhjK8elXG77wvw9FI7swWMp8vZCfOqdCNHh7LdDaTeDnlfvqDmOMUAB8KQHyl2reADRgn59drILA2K/KgLykUjtFSVngtlH1Wl/Yr7mOc0UIN5aBeNz40SCWqNHxkOT/TfnbW29CvF+Er3fTo9l5gPDl0jtALMaUCmJDaALUDRqbW1sv2OYH9FYN9nnd99BYVkvnRVQWo33wpD7/9VuThN6xj0pwZ6C63FIC4nTrfVY1pEHC71yYtspqu3Z236KHX3VzZyR6sqFeCHpMD2T88okJzsUSPRigh8cjQ+UjwFq17k/pxVDm91fMPIJL9BFUhiOfO2v6LQ271AHQl9frH7elScW1KTFq5baxb4dvXbY7fy5S/ISTkZT6rwr5CBUIFQgVCBUIFXqQCAQC+SNV+yO8JAPCHfPfCuYcKbC249VsHO77oRC+p7oIMOZpQe2VpT9VnSa5pnnGiPcgsTRaKJva6s03tqolkiVkCTWlSFUsCg7osFGREK0s5NSBnKbKXKQC759b9I7RtVT5/u13h6FZZO9dmbQfW92z2PFyvUrfAUrxpLXX+uC7ABQvWjk2OxzEAGPV6cnh0RAvwfDqT40ePQGnaFFO1eOoKexsyPfew7igdqfwzS3A22KHabA36TAHYAYA8NsGLQoxWNeTqP4aBoBcc7KoaRqDKzobgj19h0gSgAMDi65f2OrfovnwAiHNdg5Tvzwqs4LM7B7pjZg0A2RuSbnW18qqiy0AZ3k4Qhv80VRsgLE19Htk+OwDQx0Vra+1YgLcBYLUqNPwDSlccpz+Q4bVrMnnvZ1SS3Tqby8nDB9JrVOkbP3pMy2u00LALAEBY1usK9uW5NNWq7U3YQGkGkMlGe9pbswEAjCLJBn0FeTLT4y/nBtBRCFw0FID4L4PHWPLeSBWQBgGlKGQ2n8lqcSYleg5SMWqBQMScqqhlaI/NFbfU+jMD4xttC7BpSAist+gZWNPCjHEZVYtNANjfQxNRkaObcuXaNckOjnQePrgrt+/ckfj25+yBGNfaCxDp15sW4DUA9OcL739r0XaFso+dTSB3EQDcGC8IBUkSGU12ZXdvV6K4pyEu/hx1i7gpE8HvVLGsKsE1cLe/B9arr25KVQ6+AADsBhRhvrNeUnF/roBuU5vtAbZ+rgUA+NzP9PCGUIFQgVCBUIFQgVdUgQAAX1GhfzCHCYDwB3Orvo8T3VRLfR9HCPt8sQpcoqDydN0tq6zbwbBAxUIuibWXFxRJAAKSpGZ71bMB+NuGUoR/SOS1xTt+DwsYe8WtllT+NbKytNx1SISCDLevXa74uAiC0eLpyrpOobqqQVfyXdQ7zlONuzV+Uo+5prOg5nugpOkCvu3fb908igoJ1ABTFZokUORVquBJGAJhiaKWKqz1MWUfII9bKJ8BDJ6rpoW1aDiBhkSw52A2Zu85KD0JGlpPs/Uui9P2vKjohAqUacLaYwzKIQ890d6IhSk8DSzXen1QiyGcwQFgKyW1uq0B8JMVgFBWcVw+ZfNwFt/vNvh42vuf+nu7/9vBMOv3rS32rLeFKkA1qeC8G3ZTs0cjx1+Stj0sNdxGQ0LasdDCLlV8uYK3tR5benBq9xvQripKkbSn4y7vixwcyP6vfiNHR0dyvFzJvdu3RU4XEkPpO5/LfDYXmT5mn7ooLTScBsEbVclxCrADVSEUjVEz4rxP0j7PEWo+pFknUSWropBqfs/Sh2GZNdjlylvWRK23SEXGBw1+vegFiGNAOVyt0HOwIiiEghYgECnLOA6UgKpEtmRdqBLtHHDecZaaYtFs+7U+h5K60JYExUNN/7awiyobM9G42b8p165fk+jKNbXML2by6NEjKb7+g5SnpyLFsSmcLQ15Q5XKSmg9IljBFQBuKOssDXjj3rK1wpZi1VsRWO8DgmOMp7wn+/vgJHY1AAAgAElEQVT7MhgfcH6tYGVmT04LiTEw7VZnb1GwnbqNnp6Y988KAPnoY/jLeqR3AWDaqqi1L6GHgqAnqkLYbQVrUPo99VkTXhAqECoQKhAqECrwGivg6w86XSQeNGu7Cz7M3Uw7e43nGQ79KioQAOCrqPIbe4wAAN/UW/PsAFAVTGo1xaIXih0o/7xXHK4Qrbu4wDaraNeg5n3qoMRBzz9seC1TP4sFF9YABgRFon0CvdeVK8S2lVoXVfV5AOD5919cj1aB9Yy38S8GgA58YPlk839XdlW6oN+SFG6f9Tac5L3bUBhuXsg65VhTSt1KuFY8qoUy7+8S8MB6Csti6fu0HpBNjB5kNe3gfg4KGVTxhwU9LaEWDhInuqBnrzFafxFUoKEE2ivQlYIe5rKlrNy2Xm/fnx8YAPTTd3jqc+QcAASYBeR1q6gB+zTJCbqYNMz5o3v0FFtXFnYBoL+OAA2BGhhvWV8VeAdHcnDzbem/8x57AJ4Updy+fUeax2cEhONS07xleqLvlbnkSAPu59qDzyzIbfpsNNHzMwCIgB0AwbpayNnZVJZnt9k7UErtmdf2AWwHaE8ivD/XsBQ8fzi+ypW2DkDYCBWAlnCc92U0HNIyzFpKKsUK6mJNoa6grUwSjmn8hxAe1AG9/vD7BIAa/RkBAIuVVMsHVCZDoYp7VCUjhar7N+Xo2nWRK9d43Wm5Yjry4suPZfHwoUTlY70RjaYhd+8z69+maCtIjxLv7YhnJGajK1M3FaptT0GH/R0AqEpDU47GiQzHY9k5UEC5xIcs+OClNEux94a0nnzbALB97ncAoPaYXJM9nqcPuK15iB6T2Lr/7sfzCM911jdGz0uofjX8JzI4GQDgM/7BCS8LFQgVCBUIFQgVeEMqEADgG3Ij3ojTCADwjbgN4SRCBbQCF/f6815kHp7hlk9Yf7EYh/rGe491e/whJVcXcAoI18o6s4My4TeWHnrKATBZc30spLGwRniBWvJ8Qeq97XThiGb+WOh3e0xddCf/Ygtsu9Onq8aePJIMVLWKNVv/b0O4rd+3+3TrsQEeV9wBkPrWvdbz6+5NpQx6NW7W5gkhKhtJxhoq4gApiTW1Ne9rujPAKO4nFEsKbKxu9gGfH9OVRgAL3hNQoYJCZU0FxieFppCyXmf4XhWDhpKfpgC84O/Mm6gAJAzpJL0+7amEXpld+7C/nz04sdl1oxcgrjdNM4Iozh2m5+o8BKDvzn/nalBj8r4AvgK8pgORXk/k17+Rn33wgax6Q1pDoaA7PT2VudnQc7DCLJPm9ERmJyciSL2NIhkOAAH7kvo0kEzDM5ohxwvStXlusQKgYvFIZtMZARuAYlyeqAXV2wYgPITXCUsrWg30mb6N0BSMTwBGAMCqRCIwetqlTEpOB2OCS4BCHr/O+LzBMQD60OOS4znXcbwqrfdkocnVCNkhyIwL7r9ZPVSFYgXYKdIkfYWUuzfk4No1ia+8pT0KYw07OvvyU5nduyey0DCQuFnpV1MQts9h/0DcAR4Uv50+gK6gU4i+bQOGEndrPrfzQBXZAMW4T5P9IxmPxuzxyKRoBvPUVGxqHVWJDUAPAM80YEsfJphsWw2oXXf9PZSqm/0Au2Pan9vbH0wkVAmve1E2lhjuSkCch/ci1P0FBeDTnhXh96ECoQKhAqECoQKvswIBAL7O6r9pxw4A8E27I+F8ftIVOA8AuxZY75kHoMBFW6zpnoPBkH2yiqrhQhgppVRuAerBGtamxKr1C4qkbposFH2woKHXWBfsQCF2GQB8PQvA1wMA2wWyAw+DAN4TrAsANxbY59R95wHg5nC/HAC62kcJh1q9oUFSwAfbpYIXBcEDtfwmsP7G3opQVTwdEAzIwNASgbXXwi0sbIVgl8ojpCGvFYFMyf0RAUCW8wkqTPz+MmdEXG9burVOPi4QHqFjx3sJApIpdCcINEXZtrLTFYGw6eKeIfuDCrreWKKbb8l7f//v5cb163J/WcoJAJ9ZjGePHsnp8WPZTRKZ7OyITM/k4YMHMnv0nchsLlEWUVGXo+cfxXg5QyiiZML7LwDHPF+1fhbzR6b8e8TfAwBq2rdttYVjAAACICaaGhwnmSohzcoKBRmPl2Q8Xn+0wxAMfE9QXWeEhfPZTIqyJACkkjBL+AFGYYndstIQlahaElCmiYJoAEC8FwCQH4Cgxx620RUZX7kiybW3dX+WZr789nN58B1qcocviw0cbgPA9ZWaFRwK6ycAQI6ljsX/Misw6uzjBOfbG+7IeDKWpKeKSDzHAfrAHzFOHADiAxoPA/GQEFrT2zRfg5DWK5E2/xcAgBgBep16PIBO/Tui9QeMRhoxWijoFgDgT/qfLeHiQwVCBUIFQgXe+AoEAPjG36JXeIIBAL7CYodDhQpcVoGLlX+u9Kvb3lGqvOsNBuwxlg/60h9A7RJLgZTQhfbcKtFWrKMY84d+BlsXQFGSMFUTP6fFcDEn6HFFF5ryQwHiljPvlee9qNZX8QNd+F2m8GsvbN3UHnCoBUDt83J9v7o2+m0l5JOUjxtA75knxvZxAVlAhxTcwAKO0AT0BsT9h+Isy/K2JyDGE3uZNREtv4QvlVouuYyHmqwCvnKFnyk+LZUUKcCqdFIL8FMVgE/4+/JsCsCtNNWtdNVzZXvqfb240OcB4Pn7e9E7W4WnA0Q7PgMqyGlNIdeGRyj4c6sv4Q16IcISHcfiysEVYldgBTVLPq3mUIBde0cOf/0rOfjlrwl6z2Yr9rSDEhGAazGbEgiOslgm44nky5k8Oj6Ws68+k/rhIxEo8WADtzTdLO7JcDCQrL9vGAfQLZWoqTW9d3qs1tvqIUFbXE43FauNPkPqyiyy+UDHYazhJ3WivSY9FRtgkCEhPe05CMUgXy+qBHQFIJ43GMdZjp6FCrUYgmHhGHWJ0A/UDOOwFlmd8dmHdGPUs4K6EkCzN5H+4aH0bvyc4FMi9B6MpDq+Jffu3hW5/wVfF4mmGyeAi502ONsAELWjNdbtwh1wvK0E5Tlf0gtwrfTWutVxxg9xxpN91qfksxcQFvbpQvvwmW1bB5alBPugdEC/pUR25R4gILbNZGCAUt2BP8N8PFM73LFEe4sHKAtp0baWAOu/Bz/QvwPP/NwNLwwVCBUIFQgVCBX4YVcgAMAf9v17uWcfAODLrWfYW6jAC1VgEwAC1LAXE5R+cSQFiB4WqDnUfgP2z6KSKE1oEZzPF5oiCZUOFTDr8AJf4GHBjR5/AEO6aNdFJd+HHl3YP6yfWCxGGvLRhi5YWMKPCQBugL1z9+zJALCbwry2VatyqrtdBAA3X/+8g+XJABCWUlcGohekWk/xMwVRadYj/IX1kKEJli4MvszeaVD1WCoqlaDW88/TnxuoRKnG+mkAwG1r5PbdehoAXM/DzdRqglgLY1EwY+m7BgoLu19V3jNCE4sMBtL/1d/Ir371Kyn3NDRisaxlNpuJVAr8cZ8AjAYI5oXlty7k9OREHv7pYykePhSZTdUaaz3mAMTSLJfe6ED7Qybaww9KuOl0Jouzh+ytlzaPnwgAxZSxTZrzg4nG0oQBAF05huNiHGrYyICgzr/G0qNSDQEleJ5BkYrrQYsBD4IhMAeghsW1UUVhJCvuP63n+hxbzbjfBtAbPS2zkeQHh9J76+cEa35e8fS+HB8fy+qbTxAt/FIAIM6nCwEdAPqYUaWuz9/Nr0xDzjIZjHYIbpNen3OzrIpWFUmlrqkLAWjX/5DX5zXrhRAi1NXS3mtaptU2vf0sUqWkDS+DfT6e8XeguzkLBFDUUBCtP4CsXvcmqH/ep1p4fahAqECoQKhAqECowPdbgQAAv9/6/rD2HgDgD+t+hbP9kVZgs2cYVToG8lSdFHMB2x8O2DsLD3HAmsWqYFN7JrMy1QlBA+iNpfvD6/D/gxz9tKAKS3SRvVpQMchER/Zz0h5bDv7Wqau2EDwHAN8QxccLKr6eexDZc7IL/nQf25bk83W5WAX4l9bvvGIUwCAWtWQCmlwIgmMdB2kO+2VKNRjHioWEOFhA+qtbwXW8oL8aFv8KAAFgHBbygJf1AHxBBeD3nv67NQC6UPbZlJnWx8+mRxfMcN5FCoPOX74qu1Lr/YdeaxxFZumvIu3Bt0QPO9yX/kDPdLwr8vbbcvXv/l6uXr0qs7RPZZ4sGoZnVEj9nc+kkkotvr2Yve6y2Ykq4774s5zdui3y6IH24jPgzxNE2m86YguBJB9SGQwARDXedEqgmNSPtSdcszCQpMo1jP8NBWrc43iKMlX2qZW5kdItvLSUQl2s4y7L7PWSa09LgirMjU3A5SnjbbhFs7IUWw2nSQRpxqVUBZSBkTRpLA0UgOlE8r09yd/6hQz6A1khxRfhItWCSsnpl/+T1uq4WfK8Euz3giA8t3RDYdvtEdnt8bmtAOQ83FIAeghTtDUwKszbKJIk6/H5PprsEJQWVSVIgPb+nKWBPD7/66odRw5McUwPc0IdmJBMYFcx9Xk9thX+t4o/G4dd7sfnB8gyPjjwZHO7j9obFPv18BMHgNvPtae1bPhLn4PP/SQPbwgVCBUIFQgVCBX4SVYgAMCf5G2/5KIDAAyjIVTgDajAGgB2015h5YSCq9eD6m/Enn7YZrMpAc18WUgFKydUXrYgp/UTC1Us8Oz/81QVSKui0Gb55YoLQsIKLLg7YQ6a/uiWUP3aiKpPoDBhCMCbovh4RQAwMrDWpu9aL703DQAC6DhI0ftmvQI9JABKozShBROWQwUaES3CUGAB/Khlc2VpvxUBT1UsN5Q/AIAaBrEGxN47zgGPTqpNAOCqS6pbYX29ZHsdAPBpar/N368BIEGpbQCorLsBQAAgB0YKiDbBYQwghTmN+xbHUkWq1CyQxov5PBiJwLr64S/lww8/lN57P2fvznnSV/iyaAj45sfHcvzoWOqmlIOjQ9ndGxP+NMf3+fv8zi25/e23Ire/016CZaFKQPz9Zy/RgcRZSgAIQJZAgwfAs5hLuUI6NAAgALOGZXhPQweAERV/GGu5pGkikm4DQPSiA1QuLUE4ZqAFFatUrPXbGmJcMOTCxhatv/a8IXKkZdifR9qTLm7UwttUqggkAER94rGkOzuSXf+QYHRRR6zfTgKF45mcffWxlIu5JCVaICBc5MkAEMC8vdcAdp3x/SwAsK3XRQDQ6pr3+zLe3eMHPgh5Ysox4R3CQRy4aUhICyDdAmy9JbMk5XUCjrInbFmwnuuxugkAcWhasTeFfy3Y99R3B4gAgPhgIADAN+CfDuEUQgVCBUIFQgVCBZ6hAgEAdov0lwKwV7QAfYb7+mIv+Uuv/8WOGt4VKhAqYAs+LlzbhaT1hBLY5WIZjCZq942R1lnLbLmQsoBNbm25cvDnBdXeb6nkWU7YQysarJtlKcvFjIoeLBwJGjs9rBQ86oZju4qQC+NIrV8t+Gkb3b8mBccreu5iib8JtNoqXzJ+n2YBftn1eorCxsJCiGyYGqygOBuMCRjiREMH3ApIwEsACMWfWoAJDqqV9gwExLH0US2AK7XUMr7ets/r4vPs9hnbLqhCwG2F0ct/bFx8f88fR3v3rQEQ560pcVtlmo1LzFX2WmwVYG6tRuAIlLq6rfem834VGzjr7ygo2zuk8m//3/6vcu3aNZmOJlRuNnlP03JPVjKD+u/eQ1kcPxbpp7J35YrsHup9TR89ZDpw9s3Xcuu7W1J//aVIsVIFIAGgj0cN4xBYeNNEktyeGzO1FMe1tgioY+sJaaEm/twCMmRPvqRHBVqTqqUZcA/3kX3jylLKxgAgb23F4zMsBCAQQC2x55+HTWz1VgSgUqsrnLuIRFLgB3DHDyjqwnoPJvoBRzKSZDSU9PBnMhgOZBH3qawbJBEVkvNvP5H52VSS8pSK1tSuEz1Qu5srABXsapAOlY4bY34zAKT7/g27Lp6vW//uanu8NgmVn/7cxwc+qN3KwmB8vgAMMuDDnsNdJR8U4Hmccn5jm0NBCJWoA9hOz7/t68Q43gCBHWUvr9t+3477RkEsgO1Gy4j24oMC8OU/scIeQwVCBUIFQgVCBZ6/AgEAbvzL7Gn/QHlKgV/RQvT5b/MzviMAwGcsVHhZqMD3UQGz6nYAIBe4aSrD0VDy3oAL89VSrWBL9LXCwj7VZvaa8ApgE9kCOqFiEItcNNHHok97Yy00Fdisvg4gzvXBM+uwL3BxLC6sBYoPpEGqbdi316YEfAXPXS7uLwj90Gu/7O/G0yzA3z8A3LCwPgUASqTKq/asbEEf1QAGSPv0r1D7aAgDty0wgD28CAC8aEZ1oaCDha4l9PuYhZffT1VGETJ1ACDgns8NDadQK/05cPQcABD7K5KBKgHzsUiWibz/c/nZr38t2c8/4px+3B+wB6jkAzmbnsnq7ol+fXhCy+voYEd293YlH6oKuD89YQpw/dmf5PbXX6sCEPe1XGhIBiAcxjlScwGT0lRStApIocKrpJlbCrQDwEifP1TuoS42D1KzLkMJmCFcaAsA4sMDWMgJAHF8e4a0veXcEm3Pnwqvs6CSdrxBmeyWa/tdI4X18FNlYoL3EVQmqnaLhxKPhhLtv8vU4TIfsb5DTwO+9SnrlyyOCQzTxhWOOiPcDlw1+nwFAMRzFJCtO96fph71seJfAUx5ngbw1iFPqgCNMw1nSXu5Wag3gaRbgd3q7ym9fh5prKEw+BsAa7QmwyPh3QGuBX9sPUcdZMeGqPF81xoo6O+CRi4kGBpUsldhAIDfz5Mp7DVUIFQgVCBUIFTgZVQgAMBuFf9SAPYKFqIv46Zfuo+/9Pq/15MLOw8V+JFWwHr8ATwQzKG/FntAZVTg9PtDXbzV0iZjYkHrvbOg7mh7cNGSq73+AAl8EYgFLXr9YYHm6Zkt6kHfP7MkUuHloSFJxpAIqkAIBgwNoecbbGitMsxAwNNuz5v6fHzCc+9ikPW0D4ouB3v6B/dlg7+nFf7i3zeigCEb7NASGcUDBT3+crNawkrJVOjGeodVgAdQrmk6aNeiuwEc2+u8XAH4JNXf+qy1XtvHebGrftK7tnpvdqDPxj8TLAkaoTyAf26dRm82zC9YZrF52u36fpuCETnLVj8CnlZqa9dpqbllPNbDjo9Ejg5l+Pf/QT744AN5NBzzOVANhzIajSXJBuxht7h1X+anpyKLpfSGQ9k72NUegJkeYPj4ody9e0dO/8fv5OzWLZHpme6/mBKctQAQL8d8R//Q/5+9N/GR47rSPU+sudbOTdRid9vdbuAN5mEwM8D7+wcYYDDTD+hut91+btuSJduSKJK15R7b4PvOORGRWVmsIik9UeRNw6BYlUvEiXtv8v7iO9+XaJs4vUErrE898BvvjGNbNxDHgddniaZPu3WBQFUMD0D40EEBCHBHeNeBZLYOGwnsAyeOv94DykeALW1JNzCN8UoQpQAKNypUeZjyhkUtQxEo4U4/0XTd7IB/jjJNL46vvmbYyebiG6nWa97goBIxUr88v46+PnpYjh+WH/f9AaAev3s/duMbY6dp07qhiATAy4fw6oSStLtRxHqaF2ALAKOkvTHDFmn4TKYJU8AZJlJAyVlSwYf53iprpdK6QQzaqrqhUPQz3L7ePquRds46140UvK7ags05sLXevfm6+f3P9fCOoQKhAqECoQKhAh9uBQIA3PqX/V3/QLljoLyrG9z7ju8AAO9bqfC8UIHvpQKqJLENnfdeJtqylQ/VFB97NHg/AQACENZVKRG9+czDzRQ2aZK3xwRVCvf2RcFQEIYE2CY6aj37zGTfW+saSwSOzDcQm3+kCyfenGgbwHotmw18pLQ1FB5c93q8q+vj9wAAvX3aFTL76tFtqt8dAEjAMZhSSeYAEC2FeCD9lZt491KDEtCUYgAy/ns8x1t0f6oAsA/QXenpLag4v77SlTWpGwIV/B+ACwAdtcHzIlOeYb6hHgBZbKG38Q/lFUAaACrrDOCCNn+ClFhqSwEuoomCuAefyINf/EKO/4//RkXfV5XO68ISwAEA0dq7/Pq5lPMFQxqOjo7k4OSA75fGJdeP+Ju/yV/+8hcp/u3fRS4ulOzg/TdzHa5IA2YrsI1eh4B+g6JWEIjrzvO1UAi+hg/XEsNHMCYAJFBiK3EqEUFizRophIKfIGqwrSTtFJUK/aCkbAEgPh/BJEkiKUKMSoR9GABEPXEslSr3YilaQEsA2ORUNcrxx5JPp5JMH0iW5xJBtVYUchItZDFfyOU3X2wBwDRWxZsrnPcBQL/pch/452tDa7V6y+KJSvNzoayMIgJAgMAo1XAYiQAu1Qtwy3sSqfFbAE8VuRjPAKf477IspMZ4BdBFa3+vlX+n4/lWAOgKQVwftkDXCneLctneGAgA8F7fjOFJoQKhAqECoQKhAv9TKxAAYL/cbwvA3tUN7n2H1Nue/30/JzwvVCBUgOAPm7EaSiyGcMSSDYcymkwlzTLuw9GyxeROghdVWvii7YAit5TNJFXFDR7YGBcI92BCY0kIyD1jhKgBT9e0i0AFYAM9lyn9ADawYYcCMKWChuoSwXvVEpUwki+lLlemBPNWuTsu6ru2Pt5Y727eANq/ob9fy28fhr1Lyj+/SlAA9gFgE8FbshG0OCpA6QCgtraqx5f+qU5oBJ+R+491aa1aNwedt9VLQ0rufuwqAHf91d4WqOrxtZ5+Ni76wSRbKccI6zCFLoBM4yAKYI8trQquWlBWl/p8a6n2+jkA9POvuB7EUgLkoy7pgSrW/uF/lZ/9068k+ft/4nx8jrkK5VyW80ZBIhHXiMXzK1nNZzIY5HJ2eibjYUrYNi4WDAUpP/9cvv3LX0W++FJhHwAeUqCnYwLg9WYpm+uZyHJh65Gp7pqIrcADtMzajQVc98K890oP88ANDKYKb2AyKZKo4gzHrOnSUft6KNDK9dJ8B63F1taHri523WsLKbFCAdplWS5xg7Caqk3FbYFrbS3AJl2Ddx6VzVAAoq6nn8qjj55IfvyYnngvX76UpqrkdJTKYrGQ1bOv9Bwa9UZMvNW5UkUgACDnc5sQ7C3vun7eBQF9/QZoa337tpS0eqLtP86ttRqgl+nM2UC9H+3GUQklH5XjPpK61HeOa8/miQCtYQuhisdyo16euynvfbC/b256uI0fIxSMPt8JFKui9QLc+uf1Pdf/G+Ejdy8Q4RmhAqECoQKhAqECoQKvUYEAALf+hRIUgK8xdsJTQwVCBd6wArqBhIovZhgDPMWY7juZUumBjdn1fM7ERgYw9DZyvmhj04UNXZYiwAHqDlUAQs0CxR/AHxVJkQI+QJvbACBeB6RDIJMM6N0F5Q43/NZS5gCwKdBKXL3XAPDVm/hXA8C++mZ7eLwtqHrDwXbLy/oAEK2iEuv4KSoLNjCvL1UAaggIW9QNADIEgG2dUBIhwGE3NvT1AeBu3bdaL3uqpu0av21dOwDIlkl62inM6X8OoJvOp4RQK8m1BbjNzolq88Y05ZqFqNTmoZj2lIFKeLaVsy0ATAcKqobHkpyeyuF//W/ydz//O7k4fkjAeMmW1krifEAAWJelLBdLaRaFLJdLGWeZnJ2dShpri+dwNZe//u2vMv+P/yH1s29Fzq/0/aWUfDyR4wenMj04kKoqZDabyeryUubXVyKLmYJALFXDoUwmR0wfR0sw/Ea98b8Ubf1crwqCSFkt7f2j1jcPpwtLgyzTmmGNAnAEYPO4IawvLAtTfzGewBO19bxVGXKdHKgSDgCwqts1EuCKISPlyrxKDSAaTGtkQOA5evqP8sknn0gzOpLvnn8nl8+fSzIcylg2cn15KXLxLY8jadaarmueh3580G7yONsW8dcDgHxtz0PPW3d3p6nDQfdWbGK9IZMNRlpHKk8V2KNOUAJuKVn9DW2A4nugrwLEuNFAEAV2/ngTAKg3nuwGQAO7CfjDbo/vJgDA73cBD+8WKhAqECoQKhAq8IYVCACwX7i3VcDd8x84b3itfviXve35//BHGD4hVOAnVwFXZnjaY7voWotcmo3k+PhYxuMDgsDZYiXzxVxWqwUVfK64wMbZVWVxDG8qTfgFrMMD5vGaCqwebf1wBi8aQM6NDSfDIXTbxw1krKEhEUCEbVZxXNjgMW1zowpAKdzraalvH9mG77Z15F1ZH99Y+bc79BwEmlKut4nWZ74tmPphh/ptABCt5gQUrQJQFX9QWDEV2BWAPe86VVhpSvBNEPjq84h7abrbALBTFOr47iDF7ZD1dereef6pmlZb3aPYWiztM6E0w6NsFMYDeur8sOdZCAiu964CkMrB2kCSpezGphBsoAjE/+xzq1jnsQwP2EIrjz6Rw7//ezn81f/Glt7zZKghDlCO1bWkScYW1mqj4C2uNA02T2OZosW1Kgj0j+ZX8sXnX8jFr/9dmssLqtuoohsO+L7JyYl6jA4QFFRLsV7K5eWlbL75VgSegpD64ZEMGKIxnWhqdJ1E6qE3mnC8wIcQrcjVeqPhGL0WaMAmtO4CNCepglXcoMC4cmUkUnuxdlWFAjysX1SU9UAS4ONoNGULcAPwZQDQvfQ03Git66SoYtXHM0JukslUjj77lTx6/EjmTSYvXryQZVHyuJbLKxEAwMsX6okYrRVkltoiHVsoiLcCt16FpryLLczDVa27MNsdHnxNvcHLfZq0Xqu+vmh6sntOJhl8HXOJcl2f7f6QQAm4NUcspbgj1AoI6QcIf9i6oZckbxSxFXgb4N8XBGoAlXoN+rnh/UrcOIC63FvF77keBgXgD7vuh3cPFQgVCBUIFQgVCACwPwbeFoC9KxvcNx3Xb3v+b/q54XWhAu9xBXYBICEDNkyppq5OD0/l0aNH9BODcu/5iwu5nl133ky2AXZVEtQfAH8AgKrs0/8XRUVljb5/5zkGhcfWMgfjeQKPTvmkXoSWchppCzBbk/1Y4eUVqccTACD+RCuwAkkFgUzh5H/copB7V9bHAGvvad8AACAASURBVAD1OllaKzwA+wrAPgDUll8DX60i0NrJPQEa6bbWCkzgFe2mAN8+uRWW3K+l+ocCgAArrpzSebOdygoA6J53uwCQISg2jwBSOK9RJ9SDLcFNm5YdGfhLqAxE2EolhJ8GEDcOALORCBSZ//Bf5Ff/+CuJP/1HApYXUUaF4YrwDL6CGvJTrjdcN4ZJRsVuSsu4WLK6JOyZXp7LH/7wByl/93uRxRxJQpKNRzI9OuSNh3oy4QUqBmitzQgQ8X7r8wt5eX4uxeVMmuVSZGZAbDySFCBvkMt4MpGT41OuXYvFnACwXKk3aGYAagPFcFnpsaEdOBGGC/kNiqZY642OSltSAQBxfigrrQvcs5TwKpUcLbC46cEW4JqvIYSy8ApXrDoAhKKV/9BNJpIfHMj06S/k8PBQrqqY4LQUbWGtm40Uy5XI9UsReKaur8xTcKFKxTbcQi0UWq9CWzdxg2e3pb0PAfsAkNOvlY7uzI9bACAAI/xYo9hav4cjfh7dJCvgd2SqdBCubQm2z3EvylYFyNCOLg0Y0I7LN9d0AL3t4JXdWezAD7VP4BPZAkAF97SgKAG5/X3ud0MkAMD3+B9D4dRCBUIFQgVCBd6JCgQA+E5chnfkIAIAfEcuRDiM96MCCjYICAx00BTfWgzFUnrHw0M5OT0RhHhcXF7I5eU5lXwAbgr3ABag0oMKJJYB/K8SDQfBBgtgxBUcbA2EeAatma03W1fNTp3SpW1qy6MCQG4AI0sVjtTEv/W6Mq9AKIigFEJLI1oMo2bJY+indt6rRfNtgeDrrlc3NtZel/t6/716VN5Upd1vw/tjjHVebwO8HQAcsrVzg8AEtD76ht48vRzEOMhqWtigSqvaU4MbwBv1AHSYcNs5bgOT3euwXb/7A0D/tLvqH3M+RQZC1dUQU1XBt51+F94BdRlBkipvE6iwCP/cc03r0HqkVdqCXzceltPztMMHICEXytvIwnvykR740ZnI06fy4H/5P3ljYD6Y8nogX5ihPlDYMWxEW2Sj0kIqYlXkIbUWHnsHBt0G3/5N/vinP0r5xRdIDxEplvT0Gx4c0vtvlamSTA4OCcbSyYFMAAXTTGbzGYMxAPbW3zwXOT8XWaz5O8kSehQOJyMZIUW6ATfbSI3jaxrJ45SKRQBAVeipwkyXw0iqYqnjrF7pDQUL74jMww/jTdc/A1PmJ5hi/cO61Kg3qVskwIuO14dK1UqgKGRokoHIKh1Jgvo8+ESOj47kOhkRAFL4BsXlyOoAALhei8yhfoTS+VpB4PqaPqytJ6DdHOnAno6n3cer7AT2KllvAYAAnmrRkNELcDA8kBQJxnBnhSUDFJFNLYWDPPcE9HVbOgWgt7dTDd7o+MG1cAjI63QLAOwAoY7n/s0kfZ0CbrwXxqtfv32K9H6tAvj7Mb4JwmeGCoQKhAqECvz0K3BfC7vtfxdrCBjCHONR46oQ/YfafQy6f/plC2dgFXjdDXUoXKhAqMArNnwWyGF+Yg7+kN6LBzy/0NI2GR+xBa+yliy0/rIF01sGIRKCbMY2hjD9d8Wfpz+qZ1as3mDWyVXH3UK/C/7crB6bt9p2sACACnJyXfsjKIzUvJ8PtJgROCh0BADkRr681t/3wiDw125zewuI+YEAYNuat9uSew8AeJeB/23Dfe9G/p4tbz/GFOoDwHR4QAVgnIytZRLecQoAXQGoLZXmRWmtnQqg8JzbAeB9zs3HJgDGNhDsxk0f/m2PrVd9wt0AkAAjAlBP6IGpD1X8uZK1TX81j7UIADDT9N9tzzVThlmbfVPCXw0wCh6KXf0IyqGwSix1W6yVGIrg8UjkF7+SX/7ylzL8OUI/EnkpuYb6AABCmbdcsQU/4vHEkjq5hxILIQ+Yh3Ul4w0SwCtJ/vpn+ebLL0X+9lcN6ShXCrQA/jC3B2O9QTEeS3wwlcnxA3n48IEcnj3g+8EnDq2iy+/O5Uu8zzffWUiIBWGgbABrSEQG1LSwIqxDAJEFrALM609hkXoGAkRKBTWphXw4ALR1CwDKW0hZZ/icMpFYvVPFALYncKcG39CirmARCjRkFeuCWGVjyUcjiU+fEpRe1pkq/cZjGZydyqOPn8oBvBCXV/RSXH/7jXz77bciL/5KIBhvZi2w7P87GSEjOiYjHhcgoKdG7wOC/RH7ugCQy2ySmhfgRFuxTQnuABBegJy3tp47WPNxh5tH3ZzrvmfwGgDbNtG8BwD3gXwH3bcBQEJrpDRXpgxv1/v98zIAwPusluE5oQKhAqECoQKhArsVCAAwjIm3qUAAgG9TvfDaD7YCpgAyThaZFxQ2ZgQt2LRCacQWrljqONONLSR8CQDgASu3WS5VzcJNMfbmDZ+fZabQQ9gCFEWFejYBLvQfDgb9Z+2mDQq/njIF/lncSCKZlL6CZp5vIAGgARvXrgVYn6+bXLTCWcqmhRhAacPfCdQe2NzpBtRN4F1t8n174rln2+4meh/E0+fcBoS6L843BYBeG63S7ue82RfzDzmdHACyfS+fUgkWxaMbAFA9/7ZbyKnMqjWaABt8jBSmkN5o9VO/vNe57ltgwhKCd+Hfdq1fVaVXX++4thb3BOnZAOzdOFdFq73ewAXbfwnuMgVtaEXlPLFWfDt/gBamq5oSrTHvOJtAwgwJetwlKjNMLJ328ETko4/k0X/93+Xjjz+WZT6V9Xoji8qUc6UG/KznS7bbJjW420AyS+atYm2tTYG8mkYGs0u5vLiU5s9fyvWzZyLXLxT4lRs1jmNSL+kd1yGkChMEHh7L8cOHcvjzz+Ts7Ezq0ViViuuNfPfdc7n+6hu5fnmu/oAWEsLXWUt4lmSqCIwbKgIBIQEk61LDJtLY1gd46+E4GvMSdQBoymeEbvTnLdZCbbFGkIgqAPFACAZ+DgDI4wR4tZZijNMOAE7Z+lwdP9FZCuVlnol8/LE8/uQTOf3l38l4MpayWMsGyrVnz+Srr76S+W/+ReTFS5GFKgFzKAGJibdDLkq05+5JtfZk9nYNveW+eruO7blRoXPA1hFTbCMVGNffQbSHhZQYuzhvA4Hd2q3gmce+BQEttMaUgnoTqPse2p1v3Tnq/NC6qz8tv1dMAchrY16ArLebFd4CAgMA/CFX/PDeoQKhAqECoQLvbwXebJ8RFIDv74h4vTMLAPD16hWeHSpgW0Fuknxjh1ANA38AGvFgSNP6yryoAAAJ37KMG7g0SrnhXFzPmH4J7yxuGiP1mcLeHF5i2Mqy5bdUyTY3VVAK0r+qkTRKNDXTHlQR4n3M48z/3lfIdXAOAM9almP1EmusNREf5YoXfG5uEkMHDVGlXoBIFWUrmqVKoiXUIeSrAdybDaN9APA2gHdfAOhH8iYg8HbF45t9Mb9ZVe73qn0A0BWABdomAXrb0I/tlFD2nhuOUJCtgLBL/bTW3zbl4C4lXnfM+5RG+85ov+Jy95mvBoCpt7hDARhjvMcWYmKKLkKUaqsF2AEgWjABALWF15R8DLXQllW2UtYayEOFG+AY5giVhdqmilZOKOdkckTPv+TpZ/Kzn/1cDn75K4LFb1cNw4DWjarKMipyI1ldz2QxQ0JvLcPRSEYDVRAWTPmOZJhGeqPg2ddy8bevRb78SpN5iwWhX2QpuzwOAMDGwB8UgVQG5iKTicSffCxPHj+WwdkZAfEozfW8Luby8sVLufzmWwZ/NBvzHd1spCkKSZLU0oKRTqt+iADBVbGmIhAtymxdrZayXK6kKeYEdtKgTqgRag4POvcz7cIpCJRtfYUCkGo181DE+sd1C63XULIVaw1ZYYdvLOUALbO5lIcPteX34FSmZ2eSP31KL8TowTHThfF2OO7JYiEvX57Li1//d7n84s8iL79jfQabmSq07wkAfS1p191XNNZwXL8CAHKt91b1ZMDvlSwfMtQFykD1AoQnoN4s6q+/bSuu3fxxCOit+7iBpIpeG/cM+9lN9tY5pufSAcCtziEqhzsvQngBEgAHAHi/xTk8K1QgVCBUIFQgVOC1KvBm+4wAAF+ryO/xkwMAfI8vbji177sCng4K5Q0eDtDYmgbFX5Jxo5sOJ9yobqCEwYYqTtjyCxN+eG3FVS3X2NRfnUtZFtjWaspoDG8/tFGt+f5QWqiaxsBGLx1TN2WptuiaygPHA+UfUkYBEPqbuX4SMJrk8HDFokQKNiTKzew+40YTHlt45CbViBts6Au2FHr4g6dw6jEapHRvwVs2k69SiPVBXKswaZVat5vuq4qllxprIRX7x8D9AVW3+e23ON81st7si/mud32b3/dbgKMMnm9jifOpKQBxbjUBIFsZ6WXXgWW0BrsHHethIQNVo+MUv9cWyG0F3d1KwG0A96rnvw0AjBsN/YgB/gDv4ozKucIAiENxgGwfQwQpUD1iXg+HDMuIE/WMA5BRcNLVCOEKDVpfAcwAsjjv7YrluYK/g2ORgwPJTx7IyempjB5/LKdnZ1LmY3rvnV8vZLlYSl3qjYBxNhAEABWzpZyfvxQpKhmPxzKZjDQMxKDLMIUys5L5n/8gs6++EnnxXD8YqcCYxwA0tbZ74rigTVawqedTAgri/wdTGR0eSnzykJ8zmh7LaAwQOOTrr757Kc+efSvF1TXBYFLqDYAMtQJojDRMIo21ZddTZQEAmeJbr2SxWMh6fk6lYNsKbC27DgChhN5+mOLalJewVOANFZwJbrzwJoSOP/wJhwP8vM4PJMoyaU6fyOTgUOTxU6Ygr47gv5rIbDohAExHClrRQo0bLtUXn8vXn/9J5A+/F0Ha8uqKh5M12trt51WYt+HuDZZdAOjn0t4w2jm7Tkm7+4uepyzmnahFQ5YPZDQeSxSnnHdIAyaIhiiztw7urokAfn0lYJxEVPQ2aJs2H0HOb7uR0x3NdsiPq3ahJsfD4V/rhSkoG7wWzcvxllCQoAB8mxU9vDZUIFQgVCBU4MOtwJvtMwIA/HBHzPaZBwAYRkKowL0rcCsAjKAOykyZkYkkA4IyAECkV0I5BAXR9PBQFYCNyGw2l6uXz7hxjw3iqZKolMIAYGbegQobEAKwrfAAYeCGO0m5AUeaq4Iea51zr6rWFN64gANAgACCPwWACIkAeMhguh8nkjKIBA14SBsupTJPLIAOByA4rsZN/L9nAKibS0AF3WjCU9GTOLlR7bXfMWV1FwLemmr5YQPAJhnLdDKVZHhgNYOCrCIAZM0rgB1tdyTwaGqCHhf4tZ6T1gLu3pWtIrCXEuzvsTvJeO12vn8AwG97/v0m6f7rehsALE3J55+JVF+HGQArAIA5gj/ol4i5oOEduy3AmOs1UnMxb7NMJE+01XSgit/86Eim06lE0yOZjMcEgEjTrQ9O+H7nm4oedNfLDb33ipUCxFE2kNFoLElZyfPnz6W5nvNYxpMh3zcC3CPgKwnWZl/8p1Rff62tugBwbes+gGJMfzxcV4AgPqAwxE2GFK3JUAKm6ClWhSKg5Wgq+WQqZwcnMj04kHhTyvPnL2T+/DnXt4HfeNisedyoHz4nS1KCS6woAK5xjBbyWqpyweeV62upcCMhsnRptAAzPdkUgBZe0V1zA2FG0NwTEACQ16uXess1gJ3OsRTpRGIo/B5/Jqdnp1KcPKSycT6BMjCTxcGU63KcJ1ynR6s117vJyxdsBa7//d9kcX4u8ewlDwUAkGWzdcUBoB8noepOS/DWDY3bWoFbQLYzym1+eOo0ACA/Hy3XoxG/Vzh2GQpSbgFAB+b9myIOAHUtBQxU5SDCfdr5bmnW20diXqB2bg7umMRsanS+pylSAcvxvbZaz6kCvC0VOADA+61q4VmhAqECoQKhAqEC2xUIADCMiLepQACAb1O98NoPrgLbShS29MEEfqRgD95M2HiVbWuVKv+Gk4GkqcIAbuBWuhGeX76k8gJgD0pAByjYlNGrzTe4VmdPYcVvCGbokRVLDPUgNmJVzZ/Ba6xVDfaBBdsV0SKnSiB6kqHfOAH4g7pOFUdpilYz/N3aujZLKjqq9aI12/cWWyoLvTXOwA9M8rcVW/5FdTd421YAdhtqVZ3EbDd0aVVfeaOt0K5E04K5uX2XRukD9u7jeLuh/WZfzG/3mfd4taXfRvFYxuOJpIMjvmhjgiuETOBRVuqp5ooqABYq6Px56Nqk4mipH0r42lMQ3lAC2vUgzLWWToyRNk61ux5Ms74V3N51jvu9GBPz6IwjTT2WOOf4BsDpzxOAzz4AxKeh1bLJJ5KmiTSeHmzKJwBChFs0y4XOp8lYstFIsgOo9CbSjHI5mE4lPtQ6l4MRwWt0oOB1U9SyKTayXmxUEVdpqi5SfwEgsyRhSMUwy5nKe/7sOdVuo0HOEJc8T+lhB09OtOZef/W5rOD9N18Q5OUEuQp1oXgDYFXPUUD7WhK7nkgPx/EU5u1Wp9YanE/YGpyPD+RgCtUo0okbmV9c8niSqlIQWVdcH4rNikAIHoWuAIRSuK5W9DKMqpW2qdbLba8/T49uW2y3gZOGtAAS2npg9W9BprUc+7jB+kvgOThkcrM8+oQAdnF0yj+rkzP9O64R1l7RcTmohdf5eL2SFy9fSPmbX8vFX/4i8uIb1jCr9MZHZl6ohYeXOBjb+dNH652twL7O3qKYbsNqzAMRQBCei9lgol58BgDd+xDrnishuQ4SzMW8oeMPnGeruEXru3nMcs28pXUXwG4XcPL7zG409QEgwPRsdqWpwD2vzP7rAwC8az0Lvw8VCBUIFQgVCBXYV4E322cEBWAYTbYju+8ACgULFQgVcMUdvJewoSqaSIbjsQynJwR9UOChFRBpv1BBZNmIwCFKIwIHbIbZGrWYcWPkQK0LD+haCqmugHVYb1PYtiRGabupY6uvbYi5GTMFoHqT6Q7fFUv++9o2/GhN1lbAlGAtS0cadsAWOzQKluottdHWRPyJ94TiSDeW2n7sALBNT72hdHk7ANglGrsCUIGAK278XNHCydbk3ceN9OEAAKHoAgB0YK0DBYAIKrFtAIiNugIde7jiShQAdq3DgNj7WoH1dd3m31q5m1jHtwMQe1+Aqvu1/O5e6P0AEJ6bbBmNtHW2aiycJzWg72CcabLWHs8W3oiAq8k0FCNGeAc6a6EuA9BCW+16zfbZw+MTGR8fEqC78q8eZpKlqSzjRIHe8Rm95zZZJvP5QubLlWw2BRV/VLCWlrLs0C5KCPimowmB7MXzF7K4vKS/YJrnMhhmBIppVMns+lquvvpCGrQKr9YSZ6nkdcn3BwDC+pSkaF2u2ErMFl4DuW4JUFmoRZPkCjTzqbYuAwjSv3TMdU2KUmZXVyLzuaTjiUxGqniuClXIZYkuAPAAZGtpU5h1wILgUUSfR+8/zmMLk9gBgH51ofjrK4HdesEBUms9aeNoFwDWD57KZDqR4vSRnJyeiDx4TAXdVZ7zRsyqKqhwxtUFWH2MWyRQSv7h9/L73/2HyJ//yBs9eQ2VYy0ZlKKIQIq3W2O3x/geWObp6resT7eN+V0ASEuJPJcsG/NP/F3Tj/UGCH06ey3BuwCQN5doEWHp1BbY4Sm+3uK/q9xrlX89laPfiMIpuRIYbdUAgEWhylAo2v2GUf/UAwC8+VUVfhIqECoQKhAqECpwdwXuy2+2/10cAODdlf0wnhEUgB/GdQ5n+dYVIOiyNMYqH3KjWEpGVUw0OuDGuqjMAysdEBwMUvVogmk+wNRifiGL+ULiUjeSwsAA7IEtXTLSdFVuJPubxcb9/DQcwA3YsTEmVOkBQLy23TCaEqtpzOwd7bzw4vL3Ni8tbSNO2BaHB9JG+ahXCjQ3M27kms1GIioDbcPu/oOtgsW9Be31b7C+KCQyMAPFj7WZ8bgSgM8uHXNbLajwagtA3bLRvtub7s2GSx9w3fUO+zbEd73mbX/vrdR1NFJl2fgh0z/rRkMkcEzwQCsbbQF2BaUCg0R8ww4VGkGwwOcLlBrKKPxpANYAs4Odfppp/xygzNtK/N0Bta+vBNz+h05kir1YMiql4jjfAuSAWvg5vf+YfqwAELVg2m8GlV0uTabgMB5OOK8XRSmb83PE0RIMDU7P5OHDh5KOBqzbBmneUSRLBPCWpWzSnC2oR48e8X2vLNV3s1pLgTm10vAFzDu8rp37SASHd+hUW1VXs4V8+823Us6uFQB6i3Fc01Jg9tcvRGZziZBci5CIqiAAxJzl36OICkMPFcoMFhHE2YPhGRYGVGW4IZCJoN2Uc69T9hJ8LmZUD+dT/b0rx7A+cC6WKwK/lOOhloKtv6VEsa97DqA8QKLzM9XD6dYBrolWmxsA0K0HbO1sUk0LrgdTmRwdSfPwY4LX+Mkn6gFoKewvGmH94QWJusCaAdf3mFktA5m+eC6//e1vpfz1v3Gtjmr1vMzrpaZgx+W2MtZTrHs3QPptwWiG3VXQcf7cuEGxM9PbVmD9OVqBAdjSbEyPRoRMaRiIJlkzEMa/R3pekRh77XVO4q4V3Fr9cSOKSkAD0N7q3IFJ+27asWj0c8K7c54gyIrAXFOBlysoxzHGML/wHnocfc/At13bwutDBUIFQgVCBUIFPtwK7ALB/UIHFUzU6JMYNVtpXrfdofxwK/p+n/kbbNDf74KEswsV2K5AX2kGZRy8oqpcAV86OJDxaCz1YMwXAQBCQTfIR7oBLSvdcK/V22u1uJZivWbLHh5NseGG34FUl6pqGz1fj22eYgPuD/j+wQyfIQVJxgXdN2oIAdEdloVyMGQToBC+T4kmg1q6pG/esKFkEAi2ZxVawkqpioUCwPWMqqNWqYMvDyoU/TO3wx/azs43WF9uA4B+nPp91X3RbbUB9wCgQxRPJGW9TfGyCwDfTG12c6b8VABgJUMCwNHkEU8CIQJ9ALiuNgQ4GuygPmt9AEjlW1VKGpmyp0YoDHzeDBq+BgDkPHGV6x6l5utdm14rMeeVgqCEqb8KAPXzLAwhG/AcoVS6DQByno8PCbjS8ZStvbPVWl6i1Xa2YKjH2aNH9PTbUHG3kbXU2sqLMIo8l+OPP5GnT5+yxfb85Uu5ni8VqJeU/Ils9LjzyFvcFQQC1OP4xqORTKZTqVcb+fqbb6R4eS5RnslwBGuBVPJYlcXzv33J9l+0cqPFM3ZQm6v9AGqJz61wQwLPMZ/HPojBdS6sTgUAKkAOVIZpxkPFuMAagrFeAACuVmw3Rusz/eBgQ+BKtHLF88pi+P9VUpZzBk5I1FMA8saKez92IJLLl69jto74zYDKvQANRHkoR7v+2Y0CAMDTR49k8Okv5OzsTOTRU964uUoHbEl+BtUcvAnNCxLrHh7TqJB8MJBPq1KePXsmz/77P8vi229E1nPWO15fc8zeBQCpxvZk9n5q/M7SsS8EBEA93ln/fV0FAOT7pkOZTiYS5aMWAFLhCpDNlmlXgGvKL+0izKcQVhFtC7Ufj6WAux8glL1tTTlH9wNAfzmUmLpm6HlnmXpUQgG4XiNAZWNwMQDAm98e4SehAqECoQKhAqECb1qBAADftHIf5uveYIP+YRYqnPWHWoE+AIySnIqcKtUWp3h8yFayyelDbtJXVSVFUcpAYm6011emnCtWsloh3RPteA0BIFvhTHkDsEb1ldxUwHBTbSADIR1szWUYBny2FAB2ij9LxXSPf1fq2fMdCLY3fcyrD62+eLDl2JQ7ADp1tZSqROpvoSDAUke50QNg8bAHHxwOHHuAbv+42f6i6kM8Vano76Gy6SsAERrRV0ZqLfRkUT8c+6sUZR34u9kqug2a3qxF+F0HgK2iKh5TVTYan3I8lZUqRJEqq+E1hQEzrW1dq9m/nx9ANRQ9WaMKQKS7soW10pRUHxdo5VUYoJ5s9HKjn6C1njugeAUA9Gv7OutPex3MMy2JOwCo8wnqpESiTI8D4RUMsSg3Ck7QlprE0uQHBHvp9JjgH0rfg4OpLKpaLi8vZXN9Lel4LAeTqSmd5mwlpY8gPQEncvb4iTz+7DOO2xffvZTr2bVUm1JbiA3AZWBiUOfCnpAp3phfOq9hHRClCW80xHUp5+cXcv3yhYaEDFINFRENEVk9+0aWs5kkgEe9GwvpYMh1Cq3+XJeW8OQrmT6uk8fCX+CBhxsLgzFrsHQ/uAGUkFnrwYd04iHCNNZzuUZLMuoFNaWtDw0UlQCBlhINywCdnwv+3NebxlqBPdinm4O2jtm6h3mvfqc+1w0U2vhBpfrzFzdAcP5FPpKj42OZfvpzOT45keYYISBjKSdHfK9z+EAWpcxNgI3WYSg2EUaCVuen1iq7/NMf5HO0An/9FS6MxJu5pmLb8Se9Xta+wq89XkslbjnbjkWCK+36Y3wfAGx/3/cCHMF3cmrjWJWWDkjZqGzjGQDQ7x8BZmOceco7vGZ1GFiQEsNw8GWgir27FIB+XA4A+V4Yg8jCsXZgAOq11c3fryvbm623r7MmhOeGCoQKhAqECoQKvL8VCADw/b22P8SZBQD4Q1Q1vOd7WAG2chkAbPIhN0ZFOiT4e/TJz9jiN19v5PziQqJ1YQBwrub+xUrN+CtV/rmHXtd6Z0q9GwootPxq+ADUIACBTP2MLQ3SFDKtIsb+7hs9gEVtyULLGL4ctjfKriiBhx9bv4qSypi6WnMz2Cp1DFS44q8FgB724Nf7DQBgf8PMNsgeALwxjG6kxhoQMBBAWNU30r/V+2+/V9zuRrc9rR5kfNXQ/qkBwOHwhCAMABBhFJvSPB8F6h2MOYcu3oKuoBWBNQ4A2dLXQEG3DQAV3FX2Htaq7mC4AdhKeumt1vp+y/W6rwpwt71SDJTEnD9QIw1UWRclVHIJAWAsJRVKaykL9yqzqzw6ksOjI4J+pOU6ACyTVEHpek0wCFUbAdxKPTIRrDM5PpLh4ZEcnxxLk2UEhtfX+D1ajbVFE+nfeAAAUpHlSjj3WPPW/jiWNEtlBD/B5VIun38n9WIhkkVsac2bWubzmayfP5NquaQCUKFazXmPtFgo3/AnEVLI/gAAIABJREFU1qPVYiHFppDEUlvbdQjXBZ81nPB4lhJTsUxwjHoZiDsYjPh+hZjikT5vJQEgWsp5w8DGBdc7tn42EkEb2QOAXQpwB/HxfFf+6Q0PrF964wPXjiDLgCXWISj4XAHocxM/gQJygxZmhIEcnclkMpbi4FQm44lEJw/l8PBQ5MEDXo9FFati08ObqjU/93FTM2xjcn0hX375pTz/7b9JPZsRAPI6N/q83c/fhYA94baCOuTg9Nap3ddzHdujAGzXHhvX8H6l1yzSmrOcax/nps2zwoGsfZa3CGNs8LgxVOH56vPSQoBQ374iVucyVISl3gjYaQHuA8D++ogbADg+zDV8v6xWMyrK/aaapzf/UJYM7+E/Q8IphQqECoQKhAqECuypQACAYVi8TgUCAHydaoXnfqAVoOIOGzeANGyE4YvF9FRtqT17/LGcPTjj5vb8/FxWl9cW8mGtkQb+dIPcSBKZ4sbSEb2s3q7a4alUlTzxiB59+HxXAPI1ABsIF+kFfvQVcW3bLHz7oFh0BZ8p/oAU4fkGpR/avuoCGz9t5aSCqW35UrN7PJ8KRnuf24ZD2wJ84wn2BdVbd/qKPg/72H0Zk4YtPXbfZ25BP9usukJx/zHeBgB3WxBvpJnw7W7zprsvAPQN8Ot73L3tBDSlD1KAR2MZT08IiopKGPIC5R/PL06o3AEAxJ8AQGzhZIBsJVJrKx88ANn6i5Zh+7keoUmq7HDVt1K9Hak+BUjq2Y0Adnj6ro5rHWdeHwCHbYWXtyLuhsvY57TKP/OCAzhnC7D+Ha21OK8s1Rbg9VpTrtGqqE/AocYi42MCQBmf6LwYH8jJyanE0zHnOp4PULKZL+jBV5clFcKT40M5OTkRKO8A1C9nM5nPZm1ZAHzYSmvDKzUQR/UflHL2c3iO4oHQHqi2BsOUnzu7OJfFxQVvKEwOD2Qa1UwBXp2/lAa+org2VMyZb16iqcEAgDzetXo8wqJAH1pvpMtS4TZE4i+sDUYEjvViiWhophTj97nD4QGUiSO+FkAUEBDnWxbLDgAC/FWa+ps0GCe1OPjD525D2+3rBwCI9TZHq3aEEKUNb6SglVQVaqpw6wCaz2t9nzpNVdEJJSGuZz5mu7IcnMj06EgGn3zGVvj46AEB8CJBm3Mta9gbxIlMm5rr7ok0TD1+8R//KvOvvhK5fMmqxbKh0i3xUBOrZntOdoF9/dpdF1Udi/X05rxu1zybD1vPaBSM8hjgYRlnPI8szen5iJAagFjMVwaC2HjaBemEgL1W4L6iGm3E6ompUBfjDn/vP+KdA98Fg3h/jMMs1++xxXLOOu+2bAcvwLdd18PrQwVCBUIFQgU+7AoEAPhhX//XPfsAAF+3YuH5H2AFHAA2UBABuFnraYn5gw3cGK2BB1RTrJYrAkDAAMGGyUCaKi4MXBggce8nT20kZIuRUmrKvUiBX5zAjD/lRk8BhS30BgCZu0rVTwdW2D7bKonwvl0Lr7fgRY2mhJabmQEcbKotxbXXQti2uJkn1F0AEIBlv2qrA4AOwRwAOvzDhrbvZ0g84WoZgKNeAqUPxV0A6D/HBnX/7/YDwPsqUd4WAPrx/ZgAEJ5w48kpQdxqU2taJ1Sf8ArL1OOyDwDRKllAuUbFlSpG40bBDgAggAHSXnW827h3SEEVV9faHVlrZx8C8jq7ktNCIzStrOnCR2wcNKYUjNrvrw784H3o+YcWXzEvzN684RxL1WsPABAP9Shby6ZYaZAFjrUHAJODM1VX5SN58OCBDE9PCERX6wWVY4vLa1lAkVfXrNvk6JDrAYAawOrV7JrKp6Q2j00H8T0ASM5jQKgN6fHzS3Q9gKcalID1eiUvX55LNbuSdJDLURoR1C1ePBeBYo+QDTcOTFEbD5hOnOZDaxU1MITgCIAeU9QVFC8mkk1PqJDLDo94vV+cX8rm8kJkqYCY1xjAd5TJ2dkDQaI0HqghjqPcLNhK25iHaFKuCI7j2hSW0XaKePeVYt5wCG3BmEmHrGdiYG6zQas5gJQqUO8DAPHeFcYba5LpmjyYIO5X5PSByMmJTD/+uSoah+rlCgAI5drEFHEn9ufmL3+UP/7+9yJffcHnAQDyTwsH8fPYBYDtOrXb+mvzw1N3+1+t9wWAVORGKdOgR6OJwlgqI2GHEHHc+hq4uyZT4Ys2Z1GvTx+Deokbpjij3rSDMKVlO0f5ZJ13bUr7nnAQB9Ect3VJ0N5UFrpj8zkAwP6VD/8dKhAqECoQKhAq8LoVCADwdSv2YT8/AMAP+/qHs7+lAqYg8dRGN6HPtaUMG3tAu4pdtbrZJnAA+ILiZWPgotQ/m0QVbL48M1QhSVQ9Zeo9bR1UpZK3cGnoCN5XU0hrwrGm9QT09F8HIWj5jW0jx/0ZciENyNBLz5VZzZoAo6oLbtThfcbnI20YACTSFEd/xN6aaSmvN1vWvIW520TuBYBeR29VtpZfD5vgZtI+lxt9C0vBz1sVDVvvFATeBv7aTemedM1XvaYbDK/2pOrObTd11oDTPefVjwEAMY4qyWU4Alw55JEu157+ifbNSmSA348Iu6Fog4cfFF5VqWEhmuipAITQqkZoSC0NQAhhSZdqTVjUejXq+OiHD/RDyLxsjZgHmbeYm3TK69VvqdwqtY0vhH1oEqmqGHG4ULxFaJ9n2A2USamkqYIPnJsCwI0BQFOMTc/k6PhI4kMNS1klKcHY9NEDvv98tSDgW19fyWI2F1ktuRYMpxMZjyc8T7zneqXgLBUlQPCY6yvfEldowVeuVUsiZNie78MqqgnyMiQMLxayurrgcQMAYh4vLr5jC3AHACkBlDTROiSWZtzU2+O0giIRHpAApnEs2cERz3Py+KlMpxO5XMwZhlG8uFDAuClEYG0Ab8LTEybsjoYjriPzxUI2KyigS5GNKr6kXGoIRaWhIFAA9tclT/XtWraHbBtN8zG9B/HAjYoaqcJsRVXFaQuIbZxAkEZFHU+DzoD6eQ0UcY1UEdqYdf1QReBUBAnLH39GsNucPiZgvR4Muf75GjioFOwOZ1fyn//5n7L+za9FoIoUPZ+kXqjnXc8SwVt927WISs7thaFVaPcsDPwZWwDwlvUEN6b4/RGpYheAF39WDb5bSt6owsO9VKnpNpjJ4zJFbNpLltf5qaEhAHaeCuwAEL93COjn245lX297/67EGsL3pKo44fqxXsw553wdhbJcH8EL8JZLHX4cKhAqECoQKhAq8IoKBAAYhsfrVCAAwNepVnjuB1ABVeFY4AFbwQCb1DS9SS1F1FoiCQBbdRo2loBnsUTovbI0XSqYyBPgtKQqPd/4UCXT94JCuAjSO5PcNrjaiiaRqrF8QwdPQL7OgCDyHAH+ajPbp9qQnlnWWokNNzaZjW26angSYnNXaBIpVDHYqJlCCeCxDyLEQBwUg9jAIR1y+7ENAAlJXa3lKg+CIm0Jaz2+aBTv/nDgCd1/o50QAHAXJPJ9bd1SX0NVM+2CPapS9gBAbjP7PoF7x/TdG1E9rp8eAGS9kiE9w5JswrPfFA1bN4GMqRxLEhkMVS3GDTzAMEE1QFNlz8WQcUWYhj7sBYD8BCcfHQD06+rAd+syRNpy2IbW7Cj9WrCze+0QEkO1YW4tvwq+AC6ZbOop14Bc8CbL9HiKzUaVsHgOFYAp0gtkcPSIALCeICwlkjk0hUkiw5NjhqhAqbtcLmR9dS2z+Uzq6yu+XzIaq4LSlFgY93gAAGrLqgJSqhGxXtQl59vuow33iS0kqC44f8aZzv/N7ErOz1/KoNrojYPVtazmc5HNmusQ5zQ/Qy0M4mRo1xPrmd6w4DxB4AmUY5F6tVVZLtPpgYwffSQPHpxJMsgJ9mbPXrAVtp4vZA3QCOCZpTJGovRozBATgLlireCvWc8JJncBYCM2blwJbYDYU5qzZKLhEdmQJcGYY7Jtuba0am0B3gcAtYZ1a42gwMtu6NBCIRI07XLdTse8znL2SIZo2X7yKcHn2hSNrmwDAEQK8km1kRcvXsj5v/6LXH/zjcjGrjeUsG8BAHdbgH1u3A0BPfQJ1xPKVk17zrIx17hNL8BDW6G7Vnr/nuO4RP3t5hW/t6yXFwCQCkN8V+DGwM66fx8A2I5zqioTHt9qMaMSEO9JeGgK1AAA934ZhR+GCoQKhAqECoQK3FGBNwSAfR+mUOOfUAUCwPsJXaxwqO9uBbbTcx0wQSHBMIQ050YFihxscEtXUZhXGc6Lmzb7ecIQ0J5XHpVH2JCrwg/qCmx+CnjtAQTEaHNL6NEFhU8Tp4QSZQkPqlRqBCZwZ6YAsuGGOZasVE8z37C1ijLzGGw9/CptnYNpPVMiK91IU/mHn0MRxHaw3NJeFXjCxJ3HZyAOgGcfAGyVLZbS6xtnbjqhiDQvLIBKqv28BRT+Uz3FE+3hoESylrO+ApDb+l4rsMM/V5ARNPQe+L2DwV2vKn/a24DAfQrHTtV1E+bsG/tvrwC8G1Ruf64pNGOFe+ngQBVVVAxVEgM+OyTrwVgALIQq8BrUgIWmLG0Ba61gBuMZbcSNXQv8iWvvnpFKIOgl2X/0ISBraACwVdQagHSztL3qUk4MgOtIkhgKMihpzfMP54h0V3rvQWVXETxnSPZFyz3mIhSOOC4qcYcSDQYyOPmIIRv1+JSHuwDYxnmmSN+dyGg6VCA6nxOMVesVPzeLU9Yj5f0AVQVzHqF+VdWm4DJQAePfWp37NekrBAE8oeJCKit+PswRrJDI+vpSLi8uJCnmvHEg6xWBZMPgDpDIVIGuATACQAJBD3ixlGF6tek6w5RglACKsqmGmBycnRHcFEVNcLO+upLrqyv1IcRnoTU5TWWQIZQiZ8o5U89X1waOVjxvkbXWom0BNoWehVI00YCK00F+wHUXAFTBH24EYL0yr9K6S5tmXXc9SSPzLDWPQMRc6MKp63yJmzC4aZDkCkmnxzI8PJToySdyenIi9YMntFzYMHwEoRcaxnQgjbZ8//EP8s2f/iTy4muun1Ezp3I6bVRJzWOysA//+z7rAm/1flMAiBZfBbh6frEAaqcymh5LmmWyRKiT+Xo6AORa3AJ9rX9MsK014bHbeg3PPwLAUpWAAIL6/K7XF7/3r6fbAJ4rFTFGAYpxvrPZTNbrhQJqA4tBCbi1LIa/hAqECoQKhAqECnxvFfB/O+PfU5HEo4Z3oHuG3N/bJ4U3+uErEADgD1/j8AkfQAU6AKiqHN1QwSMMG+OYbZBN64EGAMiF1L3I+JpIff/Y4aYbUPfK89ABtGjxfUoY5ZdSNhXbEtNEva4QGgAgVlSNKiSqRhMUTSED5R8eAIBQ8GSVpWTaBrhuQ0VwfOrlB2CB1juqm2q8Jzy0DBBgc8jzyCViCqkqDR0YtOdnALCu9PVQfmwBira1TVtz3cvMAZu30kWRbaiRwkrAFKvikemeCCRRk3+2/+LPnZAUnjuAIlqUTf3nAHArRMJGbNdeqsBp11sQP/Nj3B9Asg2q+sDwfQCAERRQHE8KhOJMr0+/TRDgDOwGwEmTZQ0B9ENioFADbEHaK3zlCAIxF8wLEBt8Kn1MMYtxv8fLsfuZeWX6v0sqHWD7xsPW4nQLAPTx5ADQW1ChMiPY59grMVv07ZKhpJOJjM8+ppffKpty3qIFmEBEIhlPxjIYIZwikma1kuvZtcRVRXAFKITP9BsBqAmCFBz0uALQFV4ernPbQguloQJ8XV/yBCm3mSTlmuCxnL1U4Fht2HoLj0CAdPbCEjLqjQcAfn1oOAavpPkzqsdowjoUKAOuz3Ak6Xgsk9MztgIP3SPv6pqhJsVclX5uIZDGCoqRcs708818CwA2ddcCrPPxJgDEOpinU7suNj/NeoDrF1tT7waAXIe5VkSSxRruQTaNFOZE19HaPCBl4ErAxzI8PZPs45/x+pbZQG9QGDg8tMPNXjyXr776SpZ//r0U19eSNHOui2nPC/BtAKDX5tVrk85DngfsHnGtGw3bGEwP2YJeNI0qMT0FGLAOIVZAeDZGVZFqINHgH9ZNTavWEJCuDdi+3yy0xt/3LgDox4k1hgrFJOVxzRfXPA4HuAEA3rYChJ+HCoQKhAqECoQKvF0FAgB8u/q9W68OAPDduh7haH6iFVAlGkAdASDCPtAmmI8ViFCJAs+8qk1D7AMgbHixYaLrVK+9FD/hBivN6WWFP6E0Uv96RIAgcCGT0fCAG6OIZveVrJfaHgWvQYUiAH7QXfiGTxUpaePKFvdkM3P9SgEfQAOBWrlSFYdtUKnU8p0jWnLjobUoa6qwPxAWguOHAhCAAamjfJkgwbRnaGXKP1f7AVDqJtZSg2M19eemHGqjFABQ/Q21lU9TRJk0C682Gth3gLU/qBwAqnqqM6/fHXi8Hq4san0Wt1uueS49EHJz8P5QAPB1lXv7p9XrKwj92o70DTNr800zXg8HcLgGOo5rgmqqnEwZSCBiz4fCjiAW6dhQELXATgHQeoXkWwOBbEHXceohNLtnBQ/L/qNtFTcvvNvDV3weqHI1S0eqYLX5VBWaWowZp+NHARLHIs4LSt5awxNUATiWfDKR/KEBwNTCFVIF+Juy5HyFAnA0GslmcS3nL88lqUoZDkeSIbEb8wXBKYWuDX1Q3XpxmuJqN1THjw31wn8DhlNhaWM1S3DcieSJ3ihA+u8G6ap1oaEPJdJpuzHWB4A693JNAa5UbcuWf3pDak2gdOZnAdKjVXowUc/IyZTzeLNe6vmZwq7ZrE2huOb7RaV69CX1WhWX9VJ/33r/OZDXNaGBEo/jQhWAMdKZe16mVB7DT7XWz/UW4lvDI/zGjOiNAoSvENTWkSrZLB3ZW6wrszxAyvPw6Eiyjz6Tk+NjWZ8+ZCvyIlFQnNjNjeOikovLS1n852/k6osvRDaXPP6k7LwAd2+Q7LvBsA+C75vpXHtvefDmCdPotVWfxzEYE1xH2YjzUINeoPRVAIh0adSh9DAa807E9OP8dgVgaenQgIBYk6nE7Fsf2I2uVsK4P1ypa2WG4lTbgHEci9mVrBZLrgesRWgFvvU6h1+ECoQKhAqECoQKvE0FAgB8m+q9a68NAPBduyLheH6SFTDvMKrRADgG2norqvhxrz2oeLihbeBJ1W12YlOkuDLOlVKq1AMYUUCBl+jrDJDlaIkayWR8xI3RptQWu81KAZ6DNLQia2ukAjPf8OViqcAw2AcMqzcK6ux4sLGCokdDGiqpvEUNGy1uuNTTLE4UdKI1cAvAGACE9xY29A4qdgFgHEMhqRCFLY89AMgNqaew4syxIUcCa6Y+ZPCegyJSQ0lU/edeUw58djfK7mmG90arG2tlkE//W4GLv84hyq4nYF/Rd5cC8C71Hz63O867WoB/fABIsA0wi1ZYS4fVMaqQuw1hYWt7B+YIAuOUrYZpNqZCFQpZXtOBXgsgc1zPxeyC3nFRZSokqgI7ALh7XfvX21sVdTy6b6YpWnfUgw4KI7RA4jjysQL9SEFcuVEA7i2MAIA+ZqjUNfBYoEkX4y8ZSzocSv7oE7YAr7MpwdYKCiuo73J45E0kG6qybHbxQq6uriRvGs7nPM0UsCwBrkq+xlVV+sEK0ltFYK+F1f+BhvHmrZE+L/BefB1t+2ICQCoSr6+4bkix4lyCcmvLmxSt91QNjmQ0HskgH3GdwNxThZiqIHGVUXe/ccHeTraYDqgOlSzXeVZpiEkKJS4Uf7BFIKBTUFcXCMgQSStdN+RG+EeX2kzgCJNUpjcPOY4iB4J2nen9B4hVawiItxDfBQAdbOJGCUAeABm8Hjd2/H6etYVhUAk4Gos8/EiO0Ar8+GNe583A1kesvVUtZ8x9iqT48+/l89/+VuTia8LSZDNrvQC31h67XluL69Z6sfub7b9z/XqFb2kbouIxU+lQJlCoTo64FlIVatYVOhZTAmIAX96gsund5+8E+wC8Bnm5HgAsGwDU4zGv29cAgDgzJpCPxwSKFxcXUhXLAABfPQTCb0MFQgVCBUIFQgXeqgIBAL5V+d6xFwcA+I5dkHA4P80KKCxKM23pk0wB4JqSIFKr9rR0A4y2SCijVNEEBSAfpjxRCAHVm25s16a0qcyLChswbLDSyZQbzDwbU6kBNcRyuZS66KCBf3A/fRjefACLQ0nYWohUUbZeGuBDqICmtZqSq9ZWrn4KJZVP9B6EAmqsLaBAN0jXFGsRNiAHL0J4XGmoiH62qkQUtEFRggdeiQfbutg6p63I+hwLVjEI6JAUEMIVZw6AHNRgA9qHRC3ooWeZQja0QrpiCtCFl6H3WQ4GHVDi93sDQ/oD94704L6vob7sNqB3P1PeN58zrwsSDTyLKpqErb8JW88BiP0fB4BdPCuAHKZXG/i2UBCAE4DjaDAxNc+Era+uoI2huIojKVdzpuQWm2sCOCpPcU09BKO1Hrl5HnoNdVxBubUFeH0+uqLQAA683jD3CCTTFPovzosNwBhCTiwEB+nFfF9TAWI+EbK4wjYeSoKW/Mc/k9PTE1llB5zvqyiR0XBIKEh4vdmwBRcKQIy9LKoIsPIoVuUt1X86hjn+rYX9Roo2E23Nf42ec5rKDMUij9NaMRvANZvHmL/DRBW7qDMAYL20dNV9ijEqkQcyHo3YykvwxvbOUlZLWARsB/swZdsgulsQMByF88eWuwQJw7hpoi3KUCDSa7HacI5FlSr2/Hp3Ck5TAPqNAhmod2MEZRhuSKgy1UOA6kq9/9yLtAOA2zNnNx26TbmNEI6BlNwxFa3zxXxLydaGysQDEdxQmBzLATwBH38qZ2dnsjp+wONaSkxgOpJahgDE58/lj7/7D5Ev/qAHspkRvMa2DidG1NpxxoCp3pp2T+sdHxv71i6ODxdjmxIbN64Q8pNPDvgnbsgA0BYI6vExb4pPB4BbMB6BJlgfeuCf88MAYOc166rUu9YheGfCK7Bbs6EonYwGBOeXly9YN6QP+7x89br65itmeGWoQKhAqECoQKjAh1iBAADfp6seAOD7dDXDufxIFWgVZeYNJYmmhzamXOsUFhAIQQkBlQ02zKaAqFUR0/cERCtbYmm+KyiqaKSGkI9MhkP4aQ0lP5jqvnFdE/xB+QcQCO+qrVZcA2hQEip80k1k7ju/SpV/8PajQtFakbGBdiURz4d7Ot3cMZWYrXaR1A2UN4lgv+oAkMoPgEOADLQEQrlo3m1U/bC91jds1soH9V9PiddX6LgPoF9ibWlURZc/+oCAG1NLj6UqCedlQIjteL3NJGEF1Tk3AaC/v4af3Nyo7lX+/QQAoJ7zbhrzXROoA4AKDjJNy4VizXzw2CrJpGVcW1WStR5d1iLvoKzJxlRyJqmCwC7UwNSXBVpCoUJdUG1WFaoQY8vfFvy4HQBqK6h6kukYgOGZK2q1dRAKU/5pgN0Vt1kMxVotZWktwK1StwtrQB1uA4DZk58TAK6zAxY2mkwJ0DB34Pm3QhruZi1pU/JnuBGA+ZNBqVs3UjFZWR/0vLT/hpJ2d5705wHCPvh3a032eYg5SE82QPUYacAaGiTFminEsl4K0rP7MNGBCv1J6Z0J9W1OUIoH5jKgFlRiNx5WZ3gDat0tVMXmYZoa1PcQk8JAYqEehACtXK887bfnUcrPsvdvGm0BhkKRVgjmVVjC0xBAsUH4EJSEdt0sRGSnY7wDYe2JGHCKcEMml+HogDcjEJRCj0Jbv9kKa16oTIoeHkCmJnL2kZw8fCjxx5/JIB/IMopYq3i9ooLtpFjKl19+Kcv/+LXIcimReRzCc1UV2fu9LrvD62wUdtWw3Zq43Rbfv0Zt0voeAMh6DiZMq4b3LMblqkD4lLXb9m7YQMDX//xO0Lcd9tGOQ1932hAsS4G375Y9A4kAkEnF5jmJ78HD6YQA+uX5d7JZrSSx8+iA511g8a71Lvw+VCBUIFQgVCBUIFTA/y2of4YQkJ/+iAgA8Kd/DcMZ/OgVcLCEDam3pFFJhJYwbJQs/RdgTtM4C1VHABQBPGDjT2BlHny1ejJFbI1FaICGdqTDCc3lhyOYtI+liGOZz2eynK10Q4pWWHhy2c4WGzGCAve664EpAKCUoKCSptLWLFUKQU3UgSFVfFi6q7e6ISzBlI79jR+UdwwviKA0gqoHbX3YHKeWcJxIZGEQAHB0JUSKqoEZKJYAaVoA0SrjdjdyABmqeuqrW7Ah7//d0ynRusf0YQAM86LzFl/U2UNE8Nl4eHrxlnLGVW07rXT7W39tSFq9b2+/u98GdTfl0wd8X5H5qkngCsvd57wuAHSQ3bZ6RwiGYJV5PdxrrPWkazqw3Vc9tkA81VZbb5lHijXABxSAfDQVwR+Ud2xBLAvZFADcO2BkB7i6ghNKWYXVOl7Lttz6/gjjUQBo4TIt+LZ2dPt+xLxkSIwpZVsPvjbExxSA5g1XNAOJh0MZfPoPVPtt8kOCqcFUw0AuL66p/EvgM8mQCVP5GdCOMY8wtgtNUPXE4RQAn//wUkjnqavuHYqbCgSHWE8YtuOenvDGxNwyT0DR882TVMODRL0Al/NrgjyMN4A9BAxx/aL/Zy2C1G+sB705hNfjffcpAH28AajqDQ4dL1SAWqADgbHdKKhKXcfqzbIFgPoedh70YMQ1s+tlENLTmtNsRFCH68mwomrFNHSkl3M41Q5uXz3v3ILAU39xIwfreZ4N2brONbnAWNT3bZVtuOVAT8uRtkJPT2R6ciL5Z7+Uw8NDWUzGrO9steJxPsoTKtjOf/Ov0nzzrUgxA8UU2Sz4vq4M3/V49Lq2bcI27l61Bmyvk/rMfQCQ658rZ5MBbzSNJoe88bTB/EO6vPlJcp5BeSnqpYrYJQJ3WytVEe5+jfr9or6upkztrd/4vsAD3wf7Hn7zBd8buHGEdRs3yXB88JScXV9r67pZCOj53m99fVXdwu9CBUIFQgVCBUIFQgW64LUAAN+H0RAA4PtwFcM5/OgVMMWSbXTrOJcsTSXKNSyzIYL5AAAgAElEQVQB4AEA4y4AiFZc3dQpoAAAJKDKRpoaOjnihj1OBvz9+WIus9lc6sJas9haXLHlEg9tu0Urnis0tjdEaWXhHPDesnRebgw95KNth1UAiFAE/mlef/CA84cmlarizz3KVBUD2aBu/BEeQLCA9F60DEddO5t6xgE0dBCwASjlw8zkXYG3R2HH8+2BS25OmUMAeKoKLweAVA+a32C7iWZYQgcAWyUb66FghUdyBwBsDfAd8PbG5k0QeL8N6qsA4CsBZPvZt3kK3vz8fbDSPwMtnTqwVMnlQOc2ANiGdZgSra1N2yqrKdloJXZlHltve+E07kGpqk1RPzKGRPSPvftvDXZRhWqbHgptX5oQPBEwNArUCxvnaBHm6dg4Y7siYBmtLtHC3AF6jIM2hbcNs8HYh9enfnYhQ4kB1j76ezl7cCbN5EyVdmlOpd3V5YzHPwDsRIq3KdsAevBzADmMuc1KvS1x7GjFRIiE1l9b9v3BFmscc6HzH8pdPR8F8k3ZAXO+3OYvwA3DSLJUwdTVhWxWS7bFA6zAqxCvZ8AOIN9GPfQwr7wlHse/qz5rx4spulxRifHC58fqhQiA0weAAHT4rAZKQIBPB3fWet2YVQLnM66jK3otdCnJRlxXsATR8w+txJy7mh7s4PQuMNQHgF4vX0egdNZE5EgKKFTNM5FA1gBgI5aWPD4SmU4l+ugztgLXp2ccf/MNgHYtj3L93ii++JN8/fnnIpfPeJzwhMX4S+w6fh8AUNfHbS9AVz73W4BZp9aSAdcrleH4gDecAIThEbkuVJnp3pQRoSzAp41P+v7BWsKGq4E+D2fy1mxfY7fncm/BtP8EHOwDTNyggSIWP9NU4Ei9bxEu01Ow33Wdb35S+EmoQKhAqECoQKhAqMC+CoQW4PdpXAQA+D5dzXAuP1IFdhWATQIPwESwIaVaxNRqCp5AA3tKBaabmql/T7Gg6gpVYEyOTqkkSofwEqtlU6pi5+V8Lmu0PhmXSQgaNQRDkxst3Zde/NpSxg2eKQMTtDYynRFm+1DuGeRyAGnJrgB+2PQKkncJAKGCqaVk5gHggm60SUwAQir4AmIzmEmcARpquioAIDfuAB9QNGLPiNbipqKyqy4AL7BhxwYYtQIQxe/RBoqfW92oArFWU7vmfZCnm9hIUkBGfE6iIRPY2BOUoLV5p53XW4rxeXidPjzF0gBgZKDHxxlA0m6ghCdg7gGA/rIOsr0dAPTzbIHFa45/VxD2AeNetaJv7O37AqEPet0c4Fq6tF8fa1F1JWX/sLaVgDou0BrK8QkXL1Oc9l+DcUvYYAPdQwlccejeX/6aNt25vT6mWIUql6EUCYGcKwIBneDt5gDQPTC96bYDgAaIDUxhfKhyV39eMQU1kU0yVBjy6DP59NNPpT54SMXYclPyzxoK3zgi6MPDAU/cm58AnwXTcUsqrBBWk3owjbUitzWi1ybmMVSS8Ek0pVvPGxDz3Ic8wD2OG/MR6eJoBcY8nl9cyHqxkDjPqFhjWzbSjUtYCxRSLNWrEMerHqFdy7x7cvp84I0La9Ft10dT/iFcRU/cPBrhz8eUXHxWKc0Gnn3wMEQrMJSOplA28O/efAC8DP2IdV1JUr3hUlUbVSRaenAka4WUts7emCY3/h3kre72J+AWjw+fE3MNx/UAkEZdXAHolgOYj/i8Kj2QFArJB0+ZChw9/ZQhL9dJTNA5SDTQYji7kr/85S9SfP4HkQXUf+ahurrm52atim5b+fo6CkCc8z4VIOtl49BTgP16Afij/gjFUeW5KljXVJqX0vg6WRUKdr2FnsCvZ83QrrW2nloYDS8JobcpPG8JKtkXoMQbSJgXKVSs5pW7XLHFurYU++4632+dfc3lMzw9VCBUIFQgVCBU4IOpQACA79OlDgDwfbqa4Vx+pAq0LVPYkqD1C8o9eKMl2tKIbb63q3IzY61QBA73AIDT4zM5Oj6SOhoQ/K02mvZ7zfa2ZgsA6g7YWggbCxFgi2EsABs01adXXy2xgT+0JBMccoNsCkT4Blo6a8ywBwAYU34BeaDVMBZtsStVYdPGQeIX2BwmqvDKsoGCnkahEVqS0zSRDCqgLKPHGjwM4Xnmnl94HgAhHtggatBHZQpEJJJ2wSr6HHj0WQowW8kA8lS5mMGrkNdBPx/eYH0AiJ8BkPAzDRIRPJgyi6pGPO4BALeG4C1KxXcZAO5OIVe28eft90WXkGwXXuvpLbG++d9z/rsAkOAvcSUYoC6AgKZL+wOAj+DYAKD/I8TbxTGPeHiWJA0YQRBloQauWAR4YotxqinSbDk2XzaAA8wbguBqJ2W3VQDeBID8XFNqQWGIeVYiDAKPp38nn332mWyGJ1T+bYqK4x3enpwuDkwdpHkLI5eIUqoCHnYFpxWOM8PYZDhO5w2o64kpectawy4aABrMcwUrbaunjf9CtD44DiaqZgMCndn5OQEgAkwODw9kOOyAGoBVsZwRsHid9gFAnhcDkRCcYaFI9rk1CCmHkXoctuDaWroRXsKwldJadkW9+1TJV0sTacs21tvuT8A5VUq7958qiXEjZKl1MKDWKlJ3B/krACA+x5WvSInWcdYQPKVZTHAMb0r8zAGgg806mWgoyPFjGSIU5KNPuI4X4zHXqmq9YLrwo1jYCvz8d7+R9ddfi1QLvYFSaCuwA8BdRdvrAkA/9htznCAOd4X8xkenaGcrep3IaDKRycEhAXeJkBkoQ9lSXvPG0j4A6MnVUKLrDRsLqzE1tf5dW4K7jcW2Z2GrEuzBQX9uZkrMPE9Zx2pTyGKxkLpctXYEeq4BAO5e8/D3UIFQgVCBUIFQgdepQACAr1Otd/25AQC+61coHN9PpALcqMBbCwCQShd4aOmGvW2BI5tDi6ub22uLrqeL9k+VCpJGU0mHB0dUAtZ1RqWcegrWsgZogcKNHkza8so2LwcLsbYyEgDg//g5/xuwr5YIqrqegslTiVuPNij+CFO0Zc8ftUBhiFTgShqoOQDIAGjSnMcTiQKQJEJaKF5XqXKmgdJHlVxsZY4AL2NZL1eaXmwpkWncsO0RXoLcvlkaMaAjwB/AhXuI4bigCAOYoPrDYQLbjE15iHZs1lNTiuF91287w39DOQXgCEDTryPhX8/LbyvBd48CcO9w3QFh928F1prvtgD3Wy457nZss/Z5A96m/nnl9DJg62o/b6nFa7Q1tttYbwWk3AI++62h/rma7tyl9W4fjyk9LQ0b88nBD+YXPMd4Xu4HSf9IHFOtilVXstr7eyu8zstEJuMp/wT8ogpwgzCLTtHl150KQLb+6ue1HoCu/DOlqn9eGQ0IK9OnP5OPnjyRRXYo8/lc5yrGlyml0r5Kym4MeHoqW5BLS+cGGG8ayVMF5urZue2tRkCGNl2EpLBlVpXAft05/q2Om1pTxHN4io5GkiWJzBcLuX75Ej3WVK2h5XM8GKrHIwA81q3NTBbLpazRatnzCvXxiBCG9r8B+NHiay3XXJecoxvAa0EZlsBeaBC8ETnvG4SvdOFEPjYIcWPMbwVyaJpWawKdCASAuGFQa8sy1lf+zsI/bh3ze0CgruumcBW9AUIrAayL8DNk3RUAwoNOj8GeHw+41jWTE8knE4kefyKPHj+S+uSMgOp6rcrGY7Sxppksv/2LPPvTn0Se/03XaHgB4gaPAcbc5lULwNtUGDtvq/9tlgE49tvWAV2TvMW/Uz76uon1dnx8LJPxhDdw1AMRN2z6cM2sK9wqwKE8k98TTQP3a8u5Cu9IpDPvB4C7qm4dE+rtpzeI9POYWJxn9NXFjbFireDX5293vf1YO4X3T+SfF+EwQwVCBUIFQgVCBX7UCgQA+KOW/3v+8AAAv+eChrf7UCvgAFAVbhY2gdZTKuHQOquqFQI8bOiYbqkA0L26dmvn5vZROiQQ87TLKM35ug2gHJRBou2w7rmkwKyWOIHBvqrbBBs1mNZ7+jC9+bSF01t/sYHHxtZb2NAiyffttXbhGEsABm78aJJm8C+VLM2p+MszTSduqgGPG6APLXkoBRVQudajLNbcsM2vrqWEsgjHCXASY8OIFq/O/N9N4qkcTOGDGHPjp15chXpAIUAAykbCgG0AyONmLRQQuSKTm0qDpHkS6/FCVEVFoQKImxtJu1I/IQD4qs3/XUDEVTi7ANBbyruNub3THgDYb5WmKqtn9h/b+EJadOtLZuMOrbLeMopxCX86T90G0MN1xPglKCLQ1uvr6b/6uQqHWjCKlN0GrY1DenXy+C2dG2MICkD+Q8dbTm0cIs1Y51nnTann7qE52hK+gQIQCtSPPpNHjx7JPJly3ouFV/jxeAhIW/+q5OuhmIJCDIAQ47A0UOQt85gX2rKuailcB7b4bjTEhzcUDFj2ry0AIF5TSs55OJpMZTqZEhyeX1zI6uKc83kwGMoIKeOphhB5uIKUi70A0D/D1zNv/eWxWf31WDvApMpPSwW2seBAObFza0SvQ1mtFLR5UETbXmwt+Jb668CoqgpTQiqY67wo9yQV9wt0lxKwBwChAGwfVFBDqejvbwAwynV9nByL5LnI2WM5e/JE0icfs/7zsuS6NYljpu1Oq7V89913cv7F72VzcSFy9YIfkaOluazkbQHgq24CaLp7YjeLLBjJbizBaxGK1Hg4kuPjYxmOR1zPccNFwa6HetiNqFsAIOZpB2kxttXjEtYReP99a1S39mi1HQDiv+GJye8vwGB4h0rE7wAoZzWUaPd6BwD4of77LJx3qECoQKhAqMDbVSAAwLer37v16gAA363rEY7mJ10BB2feeojWWQArVxxBDYJNU7FZqfIPLaWAcC1A2GlVsrCFJhmqFx6ULoBUGVprE6naNklrrTVPNigrsDGC2oiA0dplF4uZ1KuVCDZdTPXUkA76t9PcXjdS3jJFtRwVOJ7oaxsqqq6gPmyYWonXUDkHFAllWDogqIHHGJSLaM/Cwyy/uGlkHVZrOb84l81yrspEdg6rUoTwgMClUzrpZg+t1Qp0fHOIEAe0SjogoMegeVLhuVBRaopsp/xTRZABHVMOAbDwPZkgimtT6IbzFkUbz8laTbcHrgMA/+nOdTWQ0b7mFe/ff19X9rTKmFZx5Qqlu6fPFgS47XN73wvbKpxOBcr6u6TLN+Z3Kv+qFvDpke4PJ2lVlm3YiLbUY35ReZUO9eVtSi9gAhRz2jLq41dVgDc/x73N+hCSz0L7Mf3LHEaYh6aPR2vZ78/XPpDAVcZxlqaATaH4evRYVgN4d1a0BuC4tvEWVwZEvHW6dEWjfj6uN4E22kXp8aet+giJ0PcxsAmQwtASBYd+fA4soRAlSLNU5CoZa/jH+EhG4xHn4uXlpZSATnEsByNr2Y/UMiD2MJ4SoRdQS6pnKAAOL4OBSL+RgJTWvvKwu86mLGtJrCnGLEikr+LTq6afz5b9PgBkiEjC66+psJ0CDmMHykEcp4PafhjN3TNku9Vd62wK1Z6ilJDTxhda1HljwVqxo9iAmCsB86mu16MjmZwcy+Rnv5QHZw/kKs6ofF6KegEejrHOR7L57q/yt7/+VeT3v6MSMCtVmZqbtx2uqw4QO2/cucGo31ECt+Nsu6t2jwqwp+62a8lkdJMWY75xfNUiw8lYjk9PeaNkDtV2TwHYri299aO/fqviW5WTBIetbYNaPKC1vD+efK7sgsu+hQJTvg0CunJb0+x1/XafUC1YAID3Gv/hSaECoQKhAqECoQI7FQgA8H0aEgEAvk9XM5zLj1yBXQAI5Ry9zGJrHUu1XRUbRSqUom7Drpu1TtWjOyFTJ8XYkAMkGkgDXIM6x8Ba663lG/FUW2wn4zEhYDZQxQ+89mazmWwWS1kuFhJtrMXWWm99w9i2vLJNS5Mj0VLn4SWEdVQfNvRTgxpG2+FiKjqqOpYcgGE04XFAqQcQWlYFFRoMRACIRKDJZiMeFtGmXZonVKvEsuvqAJBbOTtXVTxpKx5+z/TSgaeXKgjlZhabTVOIqTpMPf24j2ZYCBSH1nroYSRoFX4DANiZ6DsceT0A6Cq43eH8fQDArQ32awBAPRbduPvG3AFg6zHXT2HuK/zaoJQuRIXv4x59t83bHQAIkA6YnOZj3c5XChGgHKV3HMJjegBPjxPXejusxT3d2Ha6FVZQWqu7Q+cOAFIhZc+9AewN5Dug3DS5AvIHT+XJk8dSjE8IpKDA60OuyFNIbN6jJZ/H7KDC4HsOsS7mynrJ80ylVE9Ne9AjE2ObnmxdKEnb0h+ZolW09bfJkOo6IgDMcoVQF+cXUs9nvFkxzdEWDfAGwIPbDgb+S2t1tRZ6B6Vac1ViKpTvWjr1Gqjisu8x115/PJ8tvZbEbFDTvQ5V6ahepu7biRAQXXMs3MUgZOnBJBFagOGBaErNtgX4nl5wPS88XYfV29VbgalANSDNNUn0/OEFSQApBkYdAKZjBs9INgHpk/jjn8nHH38sa4Y6lQSA8KQc55mMRmM5qJby/MVz+fqf/1+pz88l81TgAs/UGyM6HbVmJQN4ewpXGxe3AcCtNcDm9b4p2AeAeC8oqDGfxtMJFYtFBXCna6wDPa+Xv9/WDZymbr8rWC/7vysB3Uuxfyz7FYCm/PVl3C0JDHS6ty5v4BBU+3UPAPC2pTb8PFQgVCBUIFQgVOBVFQgA8H0aHwEAvk9XM5zLj1wB92LrTOp9U6sgbxfsqAG6ehrx9/BIQusefAQJJ1TlVscDKic0ZCCSJFNVXZQpEMRGjemfvvFLhV5Nw8lUjfjTiBvMPBuaX15B1U9sHmMbePCtVgzh4Pu7b2C95ka3NqUcNrjYhCM1kq11Btdc4aNtmIXAlC7Kof6DB2Cn1CvXKyr18GDYBkJAUjXwp3ovqgk4ABDUW0uVXeoTB7WPKgwjbLJtU8fWR/MyjNJMDg4OZDJWxdViNW+Vgdstkw6i6tbLC8fh54fP5caVgPZmC3DfB7Df2tqmnQIYIHG4p8hRz7QdKU5PDdZeOwMoHA/2dFS8/9j+zJ7n2D3H/6taAfe9RQuGDbTcSA2+VcHYAZd9/n+3H663ilqbJUNoANIBSEYyGR/xuq2LDVsoAQ54nQwAYuPvCk9+hl2Pft22k0W3gR9fgvFtJ+rKQD9vtKZuXQ8HxwCNcSwbKAABRs4ey+PHj0WmDwnoNp5+ay/G+/Fz/M82HVyBX2SKKChTcX4NPAoRCuKKvBYUoiW4G19+vA64oZClkg4t61DbDY+Y8js8fMgjWVwv5Pz8XGQ5lzhLZRRvGO5Tri8V7IkpDhtrMbbjJ2zsqbmg8CJs30nYvnmdu7AJ/s4VdvZ+AFu4Pq4o9Ovh4xbgD/NV1coKgqlwhAIP66B5/bXXCeOhB6TvnCZ7ACAPs00v1hTzXQWrg0q0tGKNQIuqjj8FlWU+5brdnD2Rhw8fyubsIdf1i2xAD7smyyXLczkZ6nm9+Nd/lvPf/Q+RaygzI0mKBcdFZt6oUFry/He8APtryW3n2l8D0HrPw8Q59uvkdaB9RcyUa31eI5ODAwaD+A0YX18VhO4HbRwvUJqbZYXWFDdnNIW7VXH31hNf7/08upsNXUjULuj0v9/eCty+251DITwhVCBUIFQgVCBUIFSg6/Zg+JfEo4ZtKK/zj6tQxXenAgEAvjvXIhzJT74CfQDomxs9KQtzgGqkpzji5o1+aNYy52mgtnEEANQNnqbYYqOMjWcfAGJDBGUGlSemgpOkoRdfksGTTwEeNuqDwUg3XKXCO6RLopULrbgAKfAaw8NN+N08H+mb3NixtarihpNhJtYaHAm8xeDRZRs/C1lolXCAFzg3AxpJrumjaDkG/KMPFAumwM2VG3WpacbYJGsqrAJQb43EphP+U4B9OL98NCb4hPIQP5uvZuoJRVWitRUbQIQKEZ+HkAOqypKUAJDH4imVgiABBZM3gzvsyrbqth4g6AHALe+7XsvsqwY7AChHzQ8EAP2z7wMCfTPdfy7r34eZGB9QB934d8D9AKDDZByX/reHgljaa5xbeIyOm8nokH+uCqR+zmWz0lbEplaFmgN1B3id8uz2qvvrtmqyk2p8FwAEiMc4LKKhem0eP5AnT58SANLLz0I4/DwBmjnsDQC2oSoc1x0AbFvhkcRbFhJ5irWl4kLp54m8Om5svNp1wTqC89rUqoaNxidycnIs4+PHvG6zy5lcXF5Ks14QrA1lKfPFXOr1pc0FB4AGVnttv/3x0SrT7lzJtwEgAJTfKOD6ZGtk6q2tvbmLt4a1AFvBzQKhKrVeVaM3KFrw56EfbwkA+2BfJ+ZNAOhptvx9b/6q0lGBXjU44Lgtjs7k6OhINqeP2IJ9PRhxvW5y2CakcpirJ2Dyty/lN//yLyKf/4Gt2YmFmqTWoq5elz3l387864P7fZfExzrqz3Uuhh2E/bcBTyrwTDGN8a1/V2Xt4ckxleUAsL6+uqpP6wDFsHpydnMbnrPbrf91U7YAkN93tYep2Bp7877JFiC+DQDi+4phMJZa3K+BK1XvHKrhCaECoQKhAqECoQKhAq2IYQsAel0CCPzARkgAiB/YBQ+n+yYV6DZibq6uAI6bt56Hknt2+WcAOGiqsCkIRTe9cYJwjVTiNCOwKtAFCwgYR2yxIlCsFQziUTba2hi1HmTqwzSdHhoQLJnoGEER2Gvlaz2ZBK1U0H1oyILDRgdwwJQOgLCBdXN/84bnJozAkeb9CHLQdGFsJAHo0BaN1sQk1Q0jN/FU9CiAS+PMAGBXfd9ougE96jIcjLmhhtIRv1+sV1Q6ImyEx2oArvN6q7iBzVMNR4B6cUsZ01NabQNAVSz6951Dvl0FoLfo+VGrPx0e+73vurOztNk2DdV720wpugUdX18B6J9zXwDoR+sei20tdpR/7j25O0f2Ke/u89kOTpI4b8E3x1eqbeWYO8vlQjYb9f7bTedtPR4tZOSGl6OlHDsovHlMBuh6ace8eq1y16+mtY7XGkhQpUMCDTk6lcdPPpLk4AGfuIrUAxAPjjfn3u4xaGnXANBU3nHM1pJA3AjIB1Uexmhh6bYAQIA27bgy4NprwVXFrs7PstYrmUzO5Pj4RIZHT3gDYDZbytXVlaTVRkH48pnMZzOJihetAlDH+/3G753Xdkdh1z7fFXZ2wwIKOg0xUtCFkAoqlGE7QN9A9fZE2APOE+FEvAniLcveWv2qWNz+YL313zPuM2g3cjwUCbWHN+tua3i7zrjCU19XxvBGTWUNEAirgl/8E0Hg+XDCmxwFb4okkkVCJfPDuJLP//Qnufj//m+R65kIwB/SbytrBbYbRzeUgLjGvRbxV31ncRxaKy6e16m6we+0dRvervizaq0TkGuVce2cTCdsjfb34Lq860XIoG69CUPPPgO3rgSEel1bdc1ztgW+2+QPVfQwKI7jntcklaimlMblVmWqqWLrZtsj1sB5N07v2Rr+Jl/+4TWhAqECoQKhAqEC70kFdO/VUwD6eQUA+J5c4fueRgCA961UeN4HWoHt9slOQbGvHPcFgBJpKyxagtnaB0kelGtZIjk2lmmsZv1ojeNmqlTDet/AYd4yvTdtN2Tc6JVqmg5PKzygSOLGz0IHdgGKb3wJKnveXfgsNXhXcMFNZZzIINXWWH+UDbzbNLGY4NI2dNvtmWhB1I3/1l69t2nNs4zKGqS6avCDbsqhEAMArMrNFgB08oI6MaAENcRxtMBPgQnQicIrAzyt6u3VABCKSC3g9jG/KQDE9yqUkfEekKF1uTsEpA8q7gQ0O4PTWxn3AUD/mX73799I32x93yPp2TchTDkFAMH06Eyvb9WoIhTnwTAZ86ZLrDWyVRwZEPAU6x8aAGqrcSRlMlCIPT6UsyePZXT2Cc9uYd+XCv8YGcKfu2cZxp+nAHP4mKcfvAHZYokW4KKUqNIQDj9PtAgrgDEPQWtBrQHTMQ+p8MLzU0nyTLKDR3J8dCTp5CEB4ny+oidoLpirsVTXf5PZfCbx5gXfN6pWBru3U25vW9LvHF97ACAVWQ7GDQC60lRVoTrOAbbga6qAKzbFsCq9cKND66mega6Qe1WIz/aichuY3waAraK09S1UhSWUf1wvXgEAcaNjk4xh+ify83+U09MTmR+csL7VEErAhOnPaAX++XTI6/L1//N/yeWf/8wU9yTLJC3n7fn5eeI8vBVYLRN2KNwtF0vX904drcuWK8+3W/ErofQPBdZHFMnB4aGMJgccZ2rfcBMAEmibFx/BtsHJDDDfboLth4Db6wnWIQeAsMlwxWk7PtzTld9Huh5xXQL8Lgq24etx765TAQB+oP88C6cdKhAqECoQKvAaFQgA8DWK9V4/NQDA9/ryhpP7fiqg7UZdeMLrbpxjAwvuLQhlVByh1VDfqUSaL5QvWaqef4QjAIMaMsJNHTZdBHNQ8jEWVAEE2nBTBXZSGJgpN/Z7bQsjQPSNExQ4ptQBINTwjO0HwCNTI22zl9JDqtuUsoUYihBTUjHgxFJ5+U6+rrQbOgNcaPU19QgUJYATAIcI/sB5exgIwCIVTziOsmsBi8xjzcFelisARSsmN4dWq13w52e3CyZ1D6xgop8GHJvSEue5rX67uSnnnTSDol17+PaGFHUmAPSNOby0rF73A4Db4LVvzL995XY+14WHvbbA3VCUNnmZ/mHbYK8PgvqtonfOKgtdiE1pFUVQgELxqgopDyfAmIdytapWOjy9vb7d4N+1sfeRe8vz2tbmHSWStezuAk9XKCE2A48qH8nBgwdy+OQzguZlBcUa5qXNWwtVSEypBG9LDn+2Lbo3oLYC0+ey2GjKLwHgdnq4/qPM0mcNZINDsU2fLcBI7R5oSM7hEzmYHkg8POL4XayQ7LuRAYJ1m0aK86/k+vpaZPOMx5NUC2399HCLnpfh7jXWv9+hcN1Kie2vi931ALhpwbGnPZt6zH0HfU2BKpLz11t+25bTar89zWv/u2UHAPYGcH9+YzxoWObn+JAAACAASURBVIzWsQ3t8eFj69wqGXI8Vx/9Hb0YFyePOD6KwVRbahNtJX96NGWY0uVv/lX++pvfiLx4yTCRg+U1j2A5sDW22Wwpl70uu0q8ffOO48a5mK0v7Vz1GwtUOeKGiNaB72vfZ+PJVA6Pj1jn9UZDQfogl59pAJDfVR5UA0uKVG9k8YYN12uAXLV0YEv/jTAZXT+3U+IdDuOQDICzRRtqcxtbjfAGjyvKfRX259924+LOdSo8IVQgVCBUIFQgVOADqkAAgB/QxX7lqb72P6RD4UIFQgVuU2fcppxxAAjzeyUEZn6f6J8Fe4AbSfOcLX3Y9lDZIfAFtE0RIBMUf1CaAEAAduFneA+05gLQ2XxGSyHTHe21jWzM9F5b8TK232lqLsGCtSxC1dR6Ehr8c9P3PgAs2OpV8fi4oesBQLaIxdqSi9Y+Py790ukM5r0t0NuJCYbsOPCuqmoxcGhAxFNcY9tgG0uUGgorFMV7lnsAadf7b/ca9QGcAyv3KmxM6dKBu/sBwN1WWgeAPnNa6OAedQZkbsNdSewbbX0HbIQ5jHo+fqqiuQm6dmfr/2wAyBZXQQswQHUXhsNzILiFT6R71FkFfkQASN4BT0y0rkKxOJnI+MFTtnRWybhV5OF5AJlUyFqATyusYlsrgLS1fFeVev+xVbJiCIgDQJ0nljrrJMeuLxVyaCM2hW4TQUmZSnLwhB5zAIBQYy3XClzGeUIV1+bllwSAUfGdQnwDgG24xi0AsBsr+wHg/8/em/7IcWVZntdW32MhRS2ZU11Vjdkag0FjPvb//22A+dDoyarKSWVKypQoiRSXWHx3Mxucc+81e27hzvAgJZGUngMCxQh3W649e873s3PP6ea9fQVtB5H3gWznR2fenwYAve3fO04YkMK0blco6jzFGfCQN+WD/91iSs3Wm/Ju+7+e+2EAiAvAcw8AIN/+6b/I8Gwmq4snMhiNZA0AiGATezBxWWZycXEhxfOn8qc//Unqv37FOWq8uWUQxzJVa4U82Q+lORUAtg+lrBUehxR+NznI89RsAEDOG8E0BpA5mo5lPBoL3of7EZ/jXO0K3BaYayvwdmeWEGh3hhLStxtAQFVga2t3f87FfMhzNIVre8ztfKgPmwAA+Ttsi6nWamHBEKkAmEcAGP9NFisQKxArECsQK3B/BSIAvL9Gv493PPgf0r+PssSzjBU4pQKuDAwVgsc+h/eUoqm/WGgBeMGjiS1UHiYADz2AB0tZRNsVFzqtd5OGKwAEClNuFQCmg6GmVgoWZDm9+rDd3WZlHn1rfixLFUjkMKSHVxgVGlAOAhhaYIa1omlohyoPAd64WG8U7KFVz4+Ni04kQ2KfpvhiKnDbJqmHTP8oKuEANFOq9hL4BqaZAi1QDrYYW6Jl2zbIirXAkgCzQOsZ9oH0VIA/3W6C9OG9pN7DrWJ3IaB5uyFl1Uz5dRFuwPbORTUw6d5h7tfV+kFaS54pwhws+Gb2VUddcuddAGieb1hoI3200fAWTexUhQ1ebQvdHa+73oG3YSidqf/+O7ojOKz4u8/70LYWKABDAAiAQiUrvcBUtcnzcODVB39H04nNszLwnPPzCBWNXavgkdbmIy3PPs6rDAncmQzPP5WLy0upy6mOO1cINkIYgvFH7zq73mgJxnWC0k8vUMUWxtRhPhS69sLYR2iCvuw423GjdUJ6K8JuACZxz5Tjz+iVmQ3O6Q26qXOCwEGZKgC8ekpPwGz9TO+7esn71z0WsZfDDyt61zf498Gb7GH2an7nXul+gDmC85nXyZWpB7wovR4HU23fsI83/6pTAvbBYqjO9QcnrlRrfets/G5Sncfl/A8yODuT3eVnMhqNZTs80/ms1NbYMs/k8ePHMs0a+fqbb+T2yz+LrNci2VoVeEhu3mwk26oi0B9wvAkA7s2PPl5c4O0PEnrPKe6AwOD3VFBnAxmPxzKGp6wpAXWe7jwp9fgwTevYpkLS/GDxwMe/w/h7UwmGSsDwuqjlBFqRbZ50T84AAPoDDX6vGIBUlaEqvd8OAB6bv+5TGr/1gIsfjBWIFYgViBWIFfhgKhAB4AdzKd7zgUQA+J4vQNz976UCfQCIFuAkVy8smOLjtYGHHwCPmNegwSwAgIYtrh30Q+sv2smy4UimZxf6+eWaC6NhkbMlDSACIR2r1UK2m4005gWIBZW3oPKDTOH0gAD1ogIA9MWmL0zr2lqTmy7lkQtIAkW0bOnCFy+GFxgQg78XXt7iiTCAO+24lmLJJEvCN1ftJDhN/ZnUXGBj4UmAVGlCcONea3eAzsMBoK7Evd3Zj6G/cFSPQujtAGbaVw8Atqmzruy6Z7C7B1j3NgUWqEVZqtIGrXCoHVqj2/RpU/50LXG6BZj0s6URUJMKK0/7tVbVexSEd8H2wwCgt4KnSaEqUVO8OvQmdGar7BHl3wEAuA+b7m8B1kq8PQCkZ9r4gp572eQRgVuaDblV3JeAHNu1tvZ6+jRa1QEqMk97rcybk+AWnnxo+VSozXAQA4CtgtNbiS2lu1VuAbDDa7N4JNPpRJLBGeu6rTP66g1LBe+76x8IAJPVj4TraWOhE5amG1ZjHwQeBoAOmPcSZgN/zNAjsu8XGQ7547/rVGJ6PKoQO+T5eOwWatVwb/DOa0N+PNU9aMnX294ePth89UYAiOOcfiYZlKGPv6CX3nZwzsPb5vrwBN6OUAB+OhvJcrmUmx++45z46RQBThP54b//D/n7n/9DynqhoNYfKJjdQpdKf/ehCK/JzwAAcZxNCmVpKbPzC1oxrHc1vy9CAIgHPm3rrSm1WTPcD+6Zym7h0wAgvw/aFl97IGGKQ7/Gfj94mBbvOZvv9SGIf2edCvAiALznKyj+OlYgViBWIFbgN1yBCAB/wxf3QacWAeCDyhXfHCvwLhXIk3KvRSvNS6ZhYvGOxefSQgLcLB8ttgrUUgKfCsSBK8uCXnp1mtGD6vGTL9iKdXuzYuvfbrcmGCgKwIqMYAILuvXqlgqhdmHrLYpM6UwJ/vaVX9bCSAVGrR5SKaCUQqU2tdiUJ+FnW1N4U0jxuK0FsK/ySxNt6WpTfgH5DADQVJ/BIHgZKEBqaGha7/6MPdDTB2JtuESj3mJNvQ/6AKyoUmo90A57hzmcxGI3BIAa1KChEOHr7nHcN4q6haorET0YoFX/BYvwEJSE0A7N5IdaoD0N9q4KbP+43wUA6uU2Famlv3Yt1QaAK02t7l59ENivU6+dsOc1ebyqPUBwRFnYAtta4XeVqOJVioGMxhMZnj0hIEGKN9O9G6gyG9mutgTtUPqx9dHCCjJZ6ucBqnGPWauzKx49HVxRMgCUh4uoQq/zlNTx0IY45FMp4JlZzgjq63Qgo+GI/oD43ObmB5nPbyVZvlAQuZtrGEizVcVxcP46Bo6AkTutpZ1CF8fjYBD3DFvwEwB6U/8ayAuvySEAqD+ztNf+Bexfp3f890ofAIq3BEONHIBD967zeRJKY77soUgFBSAg7fATGcxmklx8IWdnM6nHCogXkhO81nnK+bl4csZ5/tWgUb/TJyOZTqZS/X/fyJf/9m8i//HvIou5yPJWH/JUG3q7eop75l6eTa0PZkwx5wpob6lNa619+xDGvUmN3IUPGKiAdMVgWtCLdTI75/Ft6LnnbenwGDQbCsy/AZzmmM1SerdqeBMOXz0AcRydArBvTbAPeO8+APCBcBfs0VsQCkDUKQLA+75I4u9jBWIFYgViBWIF2gpEABgHg1bgHf9BHcsYKxArcFoFsCjLxFpNTbGVZOrthkUzW3YR/EF4oGmZAGx4YaGGhbIrAwEOqYJLM7ZuTWaXBBPVLqHS5HZ+LavVSnbbNQFgbgm/2/WcIALKFH/hyyDzTq+gNYwtvLbAQsswFn5oRQaszDNTpKRQ50Fn1i3+AP48uMT3EWZLODADLHMAhQU304tRh1BZxO1rCxheUEoxqZJtk3ehQQjeuFA9khZJjz62NJsnVqOm8x4G4gAQdecxurdiez06Ly2HfrxOrBOUMscBYLhAPz5y/LhsMe8hCtaWTfXhAQAYQgwtWKfq3Nuvea39mgCQh9MCZlNWQv32QADIry3/zDsAwEPecocAoO4vlWQwkOHZJzKZTCXNhxwvSarAzQGgjkv11MQrbRbqgVZDIbjTdNsg/AOefngxdsE80fQfZ67QVAuAdpy62jSbKCBCGm2eSz48oycg5gDcH9XiOe//ZPkTW5Szaq7jpd48CABy/Ns4UxDtIL4buTzuI628Pn+Ec01/zCtk7sbp3u9/ZgDYpjbbfNqC/qDlWq+3tbi297G13Fv9mxSBRQoAcygxzz8n6EtmT+jhel2hs3cjTZnzumSPxgR+q8uhjMcTyS407OkPy1qeP38u1//v/5Bvv/1Wdj88Fbm+FlnNbQwBqibiADD3+cdbZkW9H32+6QPAVkneA4B9z8aaCsBCisFIxpOxSFZwHGHbHH8OAG2//QcDGBe5qXsJ/mxu1jZ/uyfswuKznZer3cs+T52Y7kvPVzxYigDwtH98xHfFCsQKxArECsQK2L+f2YEi6ahxNYMuYO6anMeK/YYrEAHgb/jixlP7kCpAkFU7eVPFhJuzu+eTw42K/kownc/Vu4uG6BlN6PkeLGCDVkQswNhKnKnCcFNBkbSl6k+VSZB0YMG0U3AARZYHh1hrrfIiM2cPvge4YIM6sEGKLdp80bqMNaECPFcQOZSiRxNUKGnKRSVaV8NsCrRwoXUXC8N2IVlXVMgMR0MFFLW2hgJgEVwxJLli0ilVgqa0Qouctgb7qwNv3krov9lXNnbqJR4DFF8BEHSz/w4YaMtvmPZLLzjbsUNA1Cf05uvGXx8I7iti+uAuBC0K7jS0pQMpBgCBhN+QUN0Bvs5bLmytvE+ZCKXnPiQ8vQX44L8ngu+b0HOtPbGjnn/HPAtPu8Ob3nbdU+xQCrDeYHYdE/V6owcnvffOZTKeSD6cEHxnyYS/X+8aWcPbDQCQ95qCzaxZqvKvWhoYdGitQImefhgz5s3Zy3BpFYCYD/SlCi+kAXMugBIty6SYPCaAwjHhnq9WV7y/ZHXNvye7W1MgqqqLJgPeZroHYLtU7K4OOgb6ABDzTR+wYzxpy7mHNIQJr/tjfv/KvWsL5937//DI6MJAOP48jKnG/KpqYM5rFj7ShpIkmI8A42yrBm6lvJR8PJYcoSyzqSTjx5wfF0nO+XJXDGRQDmT3yUzOzy/kpy/OZDwayfKzKd/3xUrrk794SRC4ffpUbp8/F/nhB1UEzm84lmSz1jR3XntEsKsiMYWCFiE09ZbXqHAFcuujqte5nTccBDpg9vCOVBXoAKIAlqOzc45XpAI7ANybZ1oFol5TfC7PYc1g30+mXsXYx3zvD2vg+0pPWaRV14040HTltyu8+w9Q/D5FmBZeeEjGbd7xDr1vHMQW4NNmzPiuWIFYgViBWIHfYgWiAvC3eFXf5pwiAHybqsXPxAq8VQXyNlTCWumYltuBJWxUwYB68AH07cEhBIdAmWcLtyQzM3pr1XNQBLgHpR7gG5QZbAvcbGS7WxtY80RetGkhgEMVOFSTQHFiHlb4Wdja1baWYYFsi0hXzvHY60ZbjgkTdZtUDHrwQ1UzDdUBn74/lSJL6FmY54WeH1NS4UO1IpSsLWWVgIGtlAaEAgD4JsUfjqMPAMOfiXlYeQowwln0hevULRoJPQIFmqcg+2BQsBR6Ux1ekPaVd+E11v8PYZ8CQFfY+P7VBB8QVX3kDr36ALAFTD0vQP/s3eN6NwDIGocPFV3JGEAJVwASMoVS0b0T+vUBIMewjQsCQJxHjjbbkRSjKUNZigyhIImsN3p/OZBI6E8JMDNXqF6trAVXr5e3lFaN3SsGKPun78q6rnUzAICoIbwIs0wGsycEkxh7Gyhk19dU4Ra7Be832dwqMDEP0LAF+NC9kSHUASBPtFWbKmFTyPr7eV8EYBX3e916uD30er0bAOzu7SNKwnYsqbK6BfumyG6oANa51ucfbbW3dF5XzLoiEAAQ9S8uCACTibaGb3NtyW7GM85nm0w9UdeXE7m4uJSXfzgnqF1/od6Nny0A2Go5X2pYzHixkPl8Ls2Ln+jhWL34Sa6urqS6ei3L+VxkvWSLcFpttM18u+Ln4DVJ4Oxp1HZ/9VPBw/Rfju82XMqUqI3Ow8PZGc9nh9CNrQY0hQAQLcc4bk/4RRo2QWZ+4EEFW4HhC7jrWuNzJZGhnlTnMPPIPODliusCAKgPiPZDn45ZPdydEyMAPPhFEX8YKxArECsQK/C7qEAEgL+Ly3zCSUYAeEKR4ltiBd6tAh3g0ZTZbtG9D3paEGOKL4QmdAq7RnZUv6G1VZdOVOdh4ZoCnuXiGRRY/APMjaYTmU1n9HVyryb8ztt00eaFVsFqq2AQQMtbIwkC0WZMAKALa7aJYT8G/6hqtPZiTQtWTyhsCwvHzWa1B4CYcAy1H1p701QhCeuhAAAKPxybpgUD/KnCxVu9sH09zk7Zsg/27gMJnUfWvurO0n8drLo3mHkettAjWLJ2bZqBsolgrWsBvduCrFfYFVWHRlX/uHTfDi70E74Yd8WVb8dBoCsIw5Rgfs7BqV3PPnC7AwwDdaHu40QF4JHbJVQ2uh/c4dTed7vf+p/uwIenju6n4B7ljna+bQgHvNIAtIcT3lPlQMN3tnXZtkzyH1e8xxDac63Auprzfbl7yRno8DRhALk+fO3Xm+ADCkCMr2woCR4GZCWBDZSJDs8JIte33F4pWx6X7KBA3AeAPE7zwMR9rAOzU8iF+4cCkWnOpiDzFFcfx7gjAQCrGsE0ej/3Fbg/zxXtjT9T7eE8OL5tHjmmbM1M9dhan6SwYICHXa7KZmv5r+DZSCWgPTBpW+Y9bnegpzN8LKPJRGT8iOe7ajA+ShlefMJW2mSLOW4ny7MJwd/Nf/5CHl0+ktv/6bHOx/CLBNDbVfxeKM2TdUwbhVqGq5Xc3s5l8exHefX6tdTXV9Lc3oq8eiGCP2+u9PtgreNLtqb2tvsbqc/8jhA97rshQ3ZV7IGHK1LL8URmsxlVplSQh3YDuiVVf5vX3w52fJYK7HYW/LtbFuBhDlqBEWBkD5moYLfxhOuG8eP3wF0FoG0/mGr53trS6++0kB/7HogA8Oe5D+NWYgViBWIFYgU+xgpEAPgxXrVf4pgjAPwlqhq3GStwpwJ9ZVeoROHa24MsbKGvLaZdyzAW/hUADtvAsGDtIKADQKTwYiELyEcfPrZbpVLkBRUdSHr0Fz6P9+4A2ZA+TAUPAN2+IT6OMzXPv6LIqYDCYm2Dxaap/timnKrXoCpokACMBZ2atbsnFNSErAOVfArxAEo2m6UqFKFeAuAwUJVZCyoWhABFWMDjBQB4CKLR22/PzL9rQdTz3g/X4E8CxR1DTuzv+/X3VuNOs9IHNvy7K6KCNOBD79uHfPtD5RgADMFxqHjypGXfita1C03xn6uCRhfGfaXW3du130rdjpp3u7Pv+7452gL8jrttuyDfEQBCwQuIVI54Pw1Hj+hRualLDSVwfxXcf2hT3F3xvkrrBX+XoVXTvCkJcU1hiPF8+LUPLFrPunQgGdSyBgCzgSoRt4TuG0m3C73vGwVZVCASpFuwQ2IJ3VBUGYXRkBkbNy0IVIWyejcC2GhrL1w/wzkL494BIH/RXsf7gPxDr2svHMfAJRR8Oj94WoY+QOi/+gAwyRTkJaJerK3Xag0AtyMAVBCIFltsz0NqDACOnzDltxqcswV8U2WSj8YyffI558lqWclytZTb0UDOzs9l81/+RT777DO5/sOlKkJtniiQ+1HVMqCyrZYJxkyWygyJt3jffM7tp8uFeru+fsE/V998LVdsF75Wi4f1Sr8fLFXawV+W6LzYVyy39QkAIMfpYEhgmWZl2wKsikgncB0A5PwuqpzUB1LdQ64+AGzDO9wD18g7vl7eBAB9v3tesrh/qh0VrlEB+ND7KL4/ViBWIFYgVuD3WIEIAH+PV/3QOd+3IIt1ihWIFXjnCtwFPvutaL6DVlGT5AQL3iKYpDnfsiVAoLU7/04lDpQrWJJjAZsr7AMI9BeUF1AOctvW8kb/MoSD5Nqi5p5o/j7/OeAF31f4wrvmZ7DYxoJU23nRkotW4S4hFC2+/tKFo3lWETomVILguBxW7namXDFw0K7jmbKrpvE8/mAFyHCCoL00BKghdAt/3oZ62MFxwcpU1E4BBZDp4NWBiIec9AfCnf0cAID4jL8vPJZDg+oQGNQx0YFHQFRtu9awgj4AVFDhSi5/n3oqtuUzRVM/pKHvideHl++qAHznG+lOa+BpisS3VwD6Eet+2pbgbChZUUg2eczW7KXdV0k6kLzIJUsThd7z57JdLkW21/x8UW+0ndbuBwA8AvNj1su97+cKalt6g47Ypg/wn+W5pHlB4AglL1N/bfuFg8XGlLTWKu4gyFvea7TAsqVYveDQ0omXK015fztsQzuoXQe06iv41hbUDsT8cuBP5zHMX3hA4p5zCqD8AQBAoKYS27zj48Zb0G1+9Ps8TQYGr3TexUMJfZCh51fZdWvTgM0DML/4XB5dXso2GctivpB1Usjl5aWcPf6USub59ZKhTOtBKeXlhcj/9b/LP//Lv8iLT870wUttKdl+XJbyDi8/1nWnrcEAhJhnc7suZbXVcI3vvpNnz36U8vqlzF+9Enn+vQi8KFdoFd7p5/lAo9I2XlMCOhj0BwKYV1k/V5bnQyoYy/GUbb3bXaapxub7ynuB4SCe4m0hUYG3pKeW+/ynwLPZ247P5y1QNk8/Px4ff678Vkhr330IXGJrsXrKHraA8PvXx2NUAL77HBy3ECuw/73Y1ePnnvdjpWMFYgV+7gpEAPhzV/Rj3V4EgB/rlYvH/ZFVoK/s6isAw9PxdGAAB4RjIPUXC/7NbkPw5q1XWJjvKdjABgCIEBKCUJA815ZdN3+vzEOsTYIyhRxb0ar2fX0VnadiurKna0HVz8GXisooJoKqxxkXsPi5K+OgfCK8QMsdD6A75UC5gx+2C74eAAwBFUBI+M/NPlzrw6u+AtMVdVyguucfPaY65eV9ANAXt+2+rAUYYSD6OwUQbzq2N6kBuwLZ9sxjsVMDqmJT9xFWQ0Nm/DpVBjKw0HZgo4v4feXZfaEgEQAqWGcKLIDY4ELTuPOJJDlA+ZghCtPpiCBu/vwbuX75UmRzxfujDwCRvkrA1AviCK+7jw9VcCUM7wkBIFRWcOujenarwCixcVca8QX4oQLQAGALRO37HwCQ9x3mGaYL63liDAFk0nfOE4g5cNSL0wFZLaYsfHAq66mTeM8T0wCghk9A9ZwTTm22KwXdnGBQiLsAMATq7l2XpUhVx5yplgt+v+L88AIA5IMOq6crN8uLz+X8/FzW9ZDzcjI+k0ePLkXyodze3sp6oaCugqfq+bkU/+2/yr/+5/8sPz2e6Tze6D2K9F68cuTypankruDerbnf0oHsTtXZgxrXs5GzxS3B72xzSwC5/OFbefXqlSy/fyqL169EFjdah0rP41QA2GQDGQ2HMr644PdPkwxlt93ygQ+Vre7/6i3XUDASWgZtvPZ94CAQ3wsoH8Yp29S5DZ2z/Oq6RUHfOqGv/HMQmMH/lGr0lbbcJ516fX/+jwDw1Dstvi9W4PQK9IF6BICn1y6+M1bg/VQgAsD3U/cPb68RAH541yQe0W+2Ah3s8TapTjXHSbk1RcKCNJWsGAnabtNUvffQKojWr/XSWvoA1YKFrvv3OSDC56jgK6EK7DyukEbMlGF7YTHpC1+FRtpS5wsxhIdoq5ebwWtLmbfk9mGbLgRhFA+fKEBAA03YZ6DioBoKYMHOwwEUjowBIaILuuNgypRZnsbroSDmFRgOpBAAomphOIUr/DRVOAgJCLwW9wZlMG9igd6+WgXjPpQ7pPw79LPjAz9sfXS4iNpommwILbigTqFC6wBgC4yh9AmuawcATw1tOE1x98vdwKctMNrW+f73W9BizHuld6B9L8BWmWfbcfADAMfXYCxSliKTRyJosR9dyMXlhZydTXmf3nzz73KNVNfNa769QKgNlFyJgSVPYw2CZvrjLATdOC/eD9lQlb65tvRX5iXHcB2Cvq2GMtgJ4aqF4TRtK7Gjl0aVwJKUVDDC51CDgHRsEfY1SG3V+7KGRx5UcgBj5v0XzkMPvv5+Xe78e6Q33gLFH4FkguPEQw5tyV1vlrJD6nFi802jdUjMbqA/T7mikyE7eaYei6a4pcLYwaxZGXQAUI9rcPGpTKcTWdd6HQAA4cm42NVMYU+ToYZfFJlkn38uw//2X+Xzz7+QF2cj1jS1jJEOAKoiMLc5xcE9fub3OI/P7vkUAS8iMjLgWa4Wst6sZffyJ3n27JlUX/1VBMrA+a3CXyitcZ0dFJtSOxcNE3GABiUgzmMwuWSru5QjPmiab7faitx2AqNGNf+uDyL25yJ+Rxg4BqjGAwgAUf+vndft+8FbuI97ctph2neIP9DAvgEo8Q215y16sqXAafPKg8d1/ECswG+6AlFR+5u+vPHkfpMViADwN3lZ3+KkIgB8i6LFj8QKvH0FHESFyj0Hgw4cABpg6j8YTbkAS5NCwzWSWhUUyxUXYkiCRGtWkuqC1wGgJ/dCFIaFly9vkO7JdZ6lKQICeogHfg6VkKZhWjopTP0NwLkXmH55KAD01mGvRrdI7bz4PN3R3+PqkbCCXWuqev29CQDqAt3RTQcAeZz+YwOK/r7uMwpePdSgPQarB9WJBtB00d1rhfT9OhBygGPHhDAEre8hVd67jJmupburNfbRKQz7dXGPSF3Xd6EMTHe1gv8eAWB7r8Ebr3dJVHnapXL7/dgCYrFQnmwsaVFInZYi47Hkj76Q4WgoaTGR6WQq48lQFkh0/cef5erFS8k2rwlw8s1CvepEFVCu/Ou8PnsH5Ao9A9t4H6FUPpISfp6mXQ1nmgAAIABJREFU1IOGCj/fbdEK2QHArtVTWzbb6973uqxVMZqXY4I/tDcrEDQAaAENADRQWm3XS/UKNY/BFuSY4u6hI53zCR4OtGnmplS142xheWttYC3uUO7RzgAPSAo4mHJerLYIPcH1NQXgnjq2OzoAQCoGUwWgDljD49CJVb1M/YEIHk3gBQA4Go1kK9pCXA8m3O/aUoXrKtMHIH/4TP71f/5fZPlf/hPDY16cjRXQ7rRVPKlMgWl/ZhyDXThSWE8+cDBLBwBAHH8JZV4N78AtHxjNRL8ntk+/le9/+EHm330rm5cvRK4RGlIrCKQnpdYnE1VO+vlRWZnlkg1n/P4pp2cMgFpTZbltwzwU/FUtAIRHZOgVeAgAYj88NihW8UjJHvTwQFALWj50QUl9aOvqP2478B7k+K/gZWvt6MGDjvvHYwSA99coviNWoF+BCADjmIgV+NgqcAcAhmqIj+1kftfHGwHe7/ryx5P/OCvggK1r5TTg5kSiybngGkzOuWAEuGOrYQKz+Ep265UqATdL2VLx0mgrsC8MqfbrVH5odQtbRGsjG67g61cxkVyVFAa0PCQU3xNUAKXWutVT2qmSsAMoXNNxUaeSEfA0vKf/z0YHgA6k2gWggyoz9O+AnrYbd0omVfT5lvvquhCOaStlBxH9d9qqZp6IQZCI18aVQWGtfD/t8fcUJ20qb9Dt/DYjVlWJ+68wlKC/SAYQYmuh75etybrAJwiylusOxv42FICd1597OlrLLuoXXlNcJypTj12NXr1xP3F86fbS4YwpqVd1LuVwJOPHf5RyMKDyC9diOhyoYuvHb+Tlq5eS3r4kGMl3c/UAFFUCItRHW877Ldx+XHofeziNI8ssH0pRlgKrAH9hrCEERFt9t2yxdwDWAn/cMwwRQrtrJinCL3BeSUHgk5fwFsy1Bx/KQnq81VTQoaVZqjXPA16D6v1pYLkFf28HUu6OX/UfdLCJ+5oK5kyVdq7cE4SyAGAVJesBwIn20t1qLg1CMawV2j0RvSXYU4BD709sB6nroVLY75/WA7B97jCg72IBhVw5kFU25nFsoETEcQ9GmOhg2irp+bl88n/+H/LkyRN5NlNF9+ZspqBrp/NystHWWXj98ThsXKoiGR6l+3UF5GIdDEw2HvphoHOYJgSiw3ojy4W2Bv/4448i338n8vpK5NbSg+EViPpVtzYvd/vBeEgHUynLQgazCyoCN42wvvBwZciUzfc+X+PKYHy5KroPAL2e8OzTkBzzivVwGle026DG99MhAAjXW1f6hS3GqiwEDLUHI73tHUtl73ufvs0cHT8TKxArECsQKxAr8P4qcFpLfgSA7+8K/bx7jgDw561n3FqswK9QgTDUIVQCti3AjbZwluOZTKZTKegBmJvRPqjbjgDw+vq1ek+5l5K3hh0AgFhAtwo9iFnQYmwaKDXw7xZ/Ta2pvo2gpVDDN3A8DoygRPSFah/47W3HW+js/cecmEIAiHpANaPAzcDhnuoPe/ZQhi7FlIDLvPz8PDuloC6k2/AM90QkDDMowkRgBSPh57jQbpORu5Zt/Nz309bxgQBwX7V32sAjMGqvVddyt3/MWp8urVWVicfTf3+7AJAAwZVyQYopPSjveFHuK0tZNAIz+GlCSQtPzlxG55/wvpznYwJ6GT8iEHm9WHGMnY20Rbj64Su5vr6WcnNN4JFs1JMtbZY9BeCxa6/jzVtTFdwBhA00wCcAgBXgB3w8AwDoqb+80w2mcJwEAJChJbAayAsCNgXkmiK+ZajIjoESqvjTlG4AJyjiHCS3YO1OSMtpY/oYAGyVyI0C/zQf0tIAx4n7dGNhHZJkBIBFkfH8t8tb2SAMA62uadKGotwHAKEAdKsEvU7ubefpyXY+OUBeIenwnABwmYwUfI0UmFWltmiXk5l8/vnn0nz+GcHZ8zNN152Ph5rWXOl5ZVu0DG8IAPeU1UxXx4OffQDYKbd1fvTWWYwUXJfSfAzHokFL5eJaFsul1C9+khcvX1AZuL6+Frl6TVCZWUiNe0RybmeruQJLAEAoHaUo2WqLNmsoQRHq4QpAXEN/gBPOv7xu3rJrDzIcALo1QVNZonxvnj+mLwIA9PHsx+qtxrgHKoSC8HjU8qBTkB4j/m8Hrk8b3fFdsQKxArECsQKxAr90BSIA/KUr/GFtPwLAD+t6xKOJFTihAh2scS9A/xAWoFAD2kSeDxgqABAIBQaUK6682Ww3Mp+/lsViyZYuLPwA6roWKaieTKnX+u65MqoDZwRDprALD11hn3rMdeEf3ef9vf57V6mpJ5T71O2HTBxLO+08n2wh5p5bPSVeCwQ8ZKO2haApZTw1GXb3GjJSqCKn9R5UpSDAIheFphCB2b8r5gBG2wWweVMhzIOt0o1er34bcxgo4nUhEDgARHQ7+q794I7jA6evAPTPeetlCFD8+hNg2CZDD0W/rvt7+7gBYKf88xM25Z9YejKUYg783OPRPTCpjKS5nQbU8IZg77wCQgA1/ImwidFIRqMxVX8AUdXogsq/XVISyNdpRjBYJkLw1/z0HcHOoJrT9yzZLAhMvAV45ym9QVDM/nWx+8hToA1Ow/tPgbYqdfFyHzT8idZfhTDWkh60zDvg4phKBgQ8CC/B/NICflGvt+12oeOUABCtnj5ONAQE45hzWQuo3g6kHFKw8h7E+SGVt9L5Kh9MCN6ywZhga7VRAO7pyDlDiBJpVre8HskKLde1ZB5SIlBLd/Ni3wsRSsPw/nErAgf1bdN4PpBkOJRmeEHwuGUoTCYyu5B8MJD8YiaPH38i+fkF63u1a2Q+X/DvCA0BuLy5uWHLMeb7erlkS2xe2fztyuq04fmnltYumf4+g1oTKdBlQY+9FBAXYR1og25qWVdIQd5RoUkA2FQE2MNqI6vlSrbPntIjcPe3v6hH4PK13gPmDch7wcYM6gVl6GQylWI85oOg3XpDMAxIDEU3LAZ8DLbznz00cQDI+Qg14njaaqIwU3x3Uu90/j32QKTvCQjw7JDR52qGZaEGdS1bfB+aGp7zsCvIj5oLvt24PeGrPr4lViBWIFYgViBW4FeoQASAv0KRP6BdRAD4AV2MeCixAqdXYK/VLFig6wIU3lTQa+XqwWTm8gBgVDbsNrrg3y250G22mlLpC35d5IcLcwu3AMACAHMw4rwkSCEN4Zan+XoLb3t2gQceF27IJ7Vz0BZHW+j1UmbfBgB627Eu9EzJ5C2x8O7D+UAVlCSyY7gJ8Ie1jkFJid8hMdg8vBiukgHi1dJsq9a8ntsPAj08zThsmdVWSlXg4TzdZ+8YAHQwFYK+NwFA3/ahlt9wZL0rAOyHqoRKyzeP4A8zBCQEgByHjQJAoB+CjKykr10xGHEs7LzV0sC4t47vPFAF7Y0btNHSELJNuR5NxlQArraWcj19TAXgBqBZREr4/43HUq2W8vLVK8lf/8hxAgBIpex2SRCYNkiAhb52H5DfrX2ndCU4sRAQtKqGXp0OT9hWXFWq1AtSVh2sEBjaAwaAo1pKgqQsH6nHKNr7EfghSHvdyXan4RB4J8ecpwgD0P+KANDDSQr3RC1GvN+Xaw19APjSC67hQ7JZqBfg/Fp2210butJYq2nodacKZvPYtPnVr4ODep17EqkBsJA2C+/B6YTKTygxN/lIBuOxpOeXVPiVjy44Lq52lSyXS7ltMv69uLjkpm/mC2mWS/Qca5o01IrYLsYlw038AcZ+eJJkiWSlXTOMgTLneMbYxvdEPtS6VC3I1utUQLGJ1nSEZGSpTDdLphTPv/yz/ONvfxN58VQE7bhrCwPBwKcnoB1HOpACrcCTmYzGI0vztXZbKEHpP2swtk0lD71acZrd3OGKdSgIAT4reFf2krBDRXOf2/nnW2WfKwztew9egDhvQEoqw9sLegz0RQB4+r9c4jtjBWIFYgViBT68CkQA+OFdk1/yiCIA/CWrG7cdK/CLViBsBeZCu1VdKOjbJdoKnBVDKo/QCozXbrNiC5YvcqTacIEHNYUveFzp5otXftBM/b01NFTthf/vJ+1tVG2rH32nSEXaYz1YoAPzEj+X9Vuweq1t9us2nMKURWhJVoWefcF5CyPTblNJygEXtpINVAmTwTcxEygCveVRF5rmOWVAY4Mwg13FFjocX2KeVACfXi9eF1M+KQwEQPXAFSxywy9dKG40zACKKVeUhS274fsBFPdf/vc3L0j9+NqWbgtlade5VDl2ZvrucdUqvHqL7dM9sD5MANiet0No8+pDSAdgWTk+p2ff7OJTGU8msgLLAiDINB3bvf3WphrCWAFYz9Oayrhkvebfq9srWS4XMEJTGFaOqc5Kc6TIwg9wyvEIb04oc/P1FQFNSbBYS1qjPRE7RwvljuBcX36995vk2xASf0BgLe4YX6FSuAXNFtaBNGAFKN04wv3B2ARARGuJxv0EZRg8P/Fi0A8AYI0HDJWgZTZUEvr2Qq6/t59jab79NNbeuO/gj6Ucm3aV3oRQvxVDAi4HgBW9OlNZQ6jJ1mBNTcexQHEpyxsNSbq9stTaNc8PjwZUKd2BV8J8DxcxVShaU6mIcw0tFaKNSDHUy5WPJTk/l+z8EcfHrhzLdDaVyeWljMZj2aSp3M5v5XZj4Ux5IbPZVLJkIDe3NzxGPuipE44HxJfg+At6rGKcaOuqPtRpZIvrUdUUGdKjEecMYAvPQoC1QU7AmI41tCMZT6xu+n2xYfAGICCUdqmM4RmLByFXP8nTp09l+fRrqV69FnmFxOqNgkCGhVhMsc1/5WDM+2gwQroxkncr2WIc23yCRGi1k9j3WPW/uxoQ1wzzM5SASEvG9xZbik1p7d9Zvl3/vrrzXRMoXPngCSpAAFAAT45jPZ7u++wYcI8A8OD3ePxhrECsQKxArMBHUoEIAD+SC/UzHWYEgD9TIeNmYgXeRwX2PeW6I7BW0xRpnKmk2YALzeFQ0yNDAMgUSVO2YHGLv3ceTPsqDAcOUFQ4zCJ+MLDl/8/FctB+G3o7HVYu6pG320GrcrDNdrsnAkCGVYQpjjbP9QEgACoWsmmprYxpOebCNx/MNCSBKaEAHgUX1rsNFpwb2WxXBAHr1ZwL0AYtYzDhF1t4IyYk8CBUBRR+ZyEa3sLrqb8tuPXFprduOjDV+gCkPhQAHmo5dgDoZvsAM66UDAO9wtZqX5gfHuWnLoA/bADYggNLd23gGYcwhNkjeXR5KbPLTwlItqb42hr4gXIUIFiKjC2meOF6AwCy5XKzZZjHy+/+Liv4pgEQEfRai3FZmHKrVDBoIQRSLwgECxtPaA3mvbBby5YJrjrO3gUAEmAF6ddsrWwVuWYBgHuAai5VsIYAkPu3+9XHRm0KRaRM8/e9Ft+74Nolld7C3xsnDwCACmQt7TgrmXacDyec/wAA8XsHgPonFMAaksS2bHjAza8IbGV+reB2fatK4VqVkW1quoN9B32hSo0wzgtrf5YjEcwr00dyfnEh2dklx1MzntGqoZhMqCi+gvoQ8/LAWqvZmtrIel0RdFF1meXSbNGuum0fPAAQAwzXa0vJNZgGD0C2tGJc0brAQBaToDORMpccLcloT8fxjSYEgsPZGfeF1nQd06p4Rmow6jbZ3nLcNy9/kJcvX8ru2ffy+jVA4EsR1G9jikCqP0FbCxmPJzKeTbn99VrnU5+HAAC7MdT5t4bqPlynHNcK7ewNVOzdNtBqfuh1KgD09m2/rxhARSCo4xJg3F+hwvD0ByDv498IcZ+xArECsQKxArEC91UgAsD7KvTb+n0EgL+t6xnP5ndXgf2FiJ5+Y6b3AFi+YAeYyHMY3Rdc/2Hh1WBBG4AyKvYqhVSGGmx7+4AnQQufGaSHBe+nwTsEbBV57ZvvAUG9eanbjoVuWIrw3YWXHae3bfXN72td8KMVEi9d8KFlrqCSqYECEIvL4Uxb7qDQMoUgFupAMTCJX60RcLCVNfywsICtltoSXC1V+QRfKkvLpTIQoAbH1CgQ6VoDLQXV2+UMxLVl6tUhzw1s2BvCFkP90b4CMKybb5PAxz3NgjqFSqxDV4dA9cCr33r35hvwtH9g3H8Tvy1IfDOoJBC2VnCeVz7iOBjMHsl0MmVoA9oC142GeSzSnC2iq6YmMB7MztjimBeqJPX02HR1K69evpKbb/8q1c2tyHZOFRaa3/HKrDUX6dLeCklw2I5zHauFgRgAZUAJtPI7sAvv12Ot8n5+3W2onm/d2LAEVgdE7gFqSln3vPOWVxyHq7b2xlp733XqLr3hjgC++y74vQBQAZun/XrKL7z+qGgrR1Ka95+24qpiERYJCvi1tRmgiCEo642GIy2vZLFYSLXUEJbUHpQkiSnzRMMnmLIM+Gcp51T/0TvUWouzoQLes8dSTGdSPnpEJRzSh3H9CowVHFO903m5qRiakSIVGGUrB+ZDp5YECBvSlHa9D7ZrtXKoN2sCTMxLVDAy1RlWEDauGM6C9Gq7DqhJgfZ2VUBXwxEfgGyRUIy24As9TvgVAgw2BR4oJbK18KeqXusx1EuGhFQvn8mrH5+JfPeNCEDg1QtVQm52hI5JVfN6jM9nMpvOBD608BTcuXI7AIAO3vxhFMYZauz3AZWdsLnAXFuhA3onW1pZQJHdDShXModDrO/BCgV3qDr093oKO65H6AWIcRwB4H03bfx9rECsQKxArMDHU4HT/n2u38lwNE5HDReYboj98ZxpPFL+i/ltF1KxfLECsQIfSgUItfbaprSFEwCQL3p3pZJnAF0INEipHAGo0tfhEAf37mtbtAwCodUKL6hRTnrZgqmFRTbvHP3eaHqgy5IgeaT48vEUYZOodeeuQC0zRV0fPKa1ebth8RwqFAECYE5PE/9UkhwQB7XSlj14hE0nExkMJvq+WudNKiGxsBVVsSxuX2p4AAAN2oHRMs12PAMh5jHmyjqsjbFg91forcfa9OZneA+Gr1MAYH+xy/NxcOHhLV5P3+AR2HfoWv9WAKC2F2rL97bSOqflVCaTsWSjMwKRbTJUJVaT8/7ZofUVreODoYxnMxmen2srpXnKpbW2QBabhfz00wu5+seXIvOFyE7DMRzEtKEu+5dXEtH7jG2qgESWXuqprVA8AXxAmRQqAY8BwHA8cXx5OIh71LHtkZnBenwBsMvQMtq+3+5PB4XBwFCFnKu3VCnGUw2VgA/9d8cRANiNPVPMWggHPBuRogvlH64bWoDxZ5PpfOiKNrR4hwAQh81W691Ogd/qmgBwt9BW4MTSYR0AaoszPA87AKj3l/27CmEfUCSmQ5HBQEaf/kGePHki2fmFhqZIypbw5e2CXn/L+Y2GjhSYn1LZrhEg04iMxsK05XTQKjFx7pPphMrBarOWzRZKQPNurBum7dY7fVCx2mgLM+dDPtwxfz4HlRivUAJCEYjvB/yJ6zYcywAtu/gPD0BGml7coG0dMDrR8ZklWw1Zub1ieM3u6d/lxY8/ivzj68CfsJEEQSVodZ+MCADxQl2PAUA+kPL2YGtnxnjKqWpHNrUHIaVsUd5uV9rq7CFNNq77HoB3Qph6YUtt2jv2zzl7/4FX6FmrQ/9UBfShGTT+LFYgViBWIFYgVuB9V+ChADAZoiep52PUncQHDwb9H6L9f2C+7+vwa+3/of8Q/7WOK+4nViBW4J0qoAoiW/C2yjBtnXKlmAMyD6/wUIq2JbCndOgW3NYq7PzwwPwZmqffCQGx42lVQw4+glbdfe+lxkzgVZ3oANAL1N++L/j6XoDeAhw4m6knXwIvNwBAS0R1j7QGYSrYX8qFK1qF2UpoYRDFYMIWQyh4APIW64W2tG094XKrSq0t/BYrpqFie1BO4QXAA2VL6+VmQMWBLq5TqMwDkNHrd/jVB4L9cJEupVWVS1y6Wssn/r8FP/1UWR8HQXjL2w3O0/6Bcf+23/bB1eGFeqfmsVTcVJWgAEgAesngjNdhUSUEQ0sAQvhBlkPJz89ldPmY3m3ZcEIl6daUWSlVS4kMN7dMTb39+j9E4AG4vSFggUKQnnIGKlqQACWZtW9ynFhIAVVqAI72wvUmJKl1nO3fc+rh90ZA2wPx7eftevcVpFmq90Pb8tu77/F5/Tdfv877KsP7r2/vHXeUgx3w0/Mz7z9MXIClgzGvG64fFXMG8gH+6H1n809tLdwKtACU9N7KzYsuXS9luVhKvVYAuFtf2fVyj0/9sxVRuhdgNlCAVtif4wspLi/l8g//JBcXl5KVuSr/qq0sFwuZP3vG8VHfXOnxQ6WIEJnt1kJoOu9SrYwC1nRyJtPZjMpDzvdwacxzhZ6WXs6WaI6RLlPc1bxEvU0jG0tjRks0vU9hh5CmspWMD0KSkabIJxNtEa6G6inbzNRSYpXq/Jymmv6cXr+SV69eyvrLP4t8/4PIaz0vWS8JIPEZhN1MJhMqp9eE2HpOrrrjmIePoQFAPwden1b9qN9n2DeU2G7NINYa7+FEPpq67wUD1Dau8MAI+6f/qt9bOF48vDG1A8Bi13Kvb+q+dyIAfPA9HT8QKxArECsQK/ABVeC0f593CsAIAD+gi/cWhxIB4FsULX4kVuDjqAAAIFve3BTfWoMdAHKNU6O1Tc9Hk0HRIuuroK7VaR8kKIjzdbmGPSps2FP8tGXqL5D2v2haxVLfqy9cjHHFZV5MFkbiwAELvfD43KOwBRHeyghlIRZ17UJPlYAOACsm9DaCFkKehwFArk3hAwXFDABMqYqivNAWwxHaDFFnArpUGrRR1/DnWhMI7taWslxpuIJ7Ata7FfcH0/kwJbUbXb1QjwcAwEPJwr5dpLR2ScCAA6Y0c+XXAQDIz77z98Vp/8C4/+76+QDgfiufAsC8HLMFUxwcZWNep/lOZIfE1Rq+aQOR6ZlMzs9lcH5JUFJbmAQAIBRcBXlUIuXmWp4//0kW3/y5A4BUkGroTnetTIlr9184pv04NaxCzx/ggp52lV5P9yrrt94fhYAnAsB23NjE4KE6nbefh9q0ZoK9S/jLAUCbufT+sxTc0eyCgCktR6yPtwQD8CsYU9CH+52AKdcwlxYAmucbvO4I9A0AbhavNCSkTQPuACBbgE0h2eDBi6VHC+aJz/9J/vDHP8rw4hMFyesVlX/JUtOGt69fyxLekMu5ng5tGVBLm2+g1CZ4bSxR2sprikbOSQz30D8JPaHoSxOdn0aW7is6P0PpipbjHADbPP4wdta7hhYHG1NtVvCQTRPZAGjihXZ4eBZSDT2Q/JEqGTcWLgIlIF7Tas3vlerbb+Srr74W+fprkcVCZDHX48f5lIWcn2va8br2ByaquONUbyFEOC73MSXErCrJ7XsKqdQAgHwAg/l2s6IytzYl5EMBoH4HBhDQvVppjQH/w/2W9ggA75+p4ztiBWIFYgViBT6GCpz27/MIAD+Ga3nKMb7zgu6UncT3xArECryPCkCxo+BAJ3YHgdR6QYkW+H/58WHBFyoBQ6DXV0n0W2zpC0GI1imPOjXbCRU4FQD2N+Vpv6YW6SsAvbXWFYAdANQNscWSqi0FAwAG2napwNBb1HZo6TS/PtQpy0faipaPqMxKMwVH8NSyLbMVmH5cVOEoMHBlCwAglINIs2QrsLUI43hZ956XIUNAgqCBvtIqVADuqbf6Fh22yG4spMHN833BfAcYOUC11uejLab3XuLT/oFx72ZaRev979R33O/959cLALcczmQ0HAoACJRFy7rgdWwabSGXkbZFJoOpApRyIsPRUOrBiL/e5lDfpogSoSJruJnL8+fPZfX3f1cAWN3yfZmlpLoitKvrEeUeQjhwf7apvgXHXacE7NrJ6fUWKPRCdWBbtTteZvobv/4tdGxb6vdDau6ra3d13hEA9i+zXQf38qSij8eYSVqWMjl/xPsQKcA8H0sp3nF+AgBUEAgAqBdC3wcwhlduoLNoNF22Wd/yHt4sf9IWf2sFRsiJjxvOc7YdAQDEfTo6k3w2k0//+V/l8uJSttuK6b7bqxuZz2+lnut2mzXGRM0UW/XWqekxiTHE0WvgCenC4XWs7fjRNqzzEslZO0fx/6EMHOiDIA09yiTJUgK84XhCBeFgNOZ+AEhxPKsNLAwqhqUQDLJzuNGWYADAoY57efSYf19NBgR5DVSXOeBjw1ClwWYhL168kNVXX8vN0+9Fvv9OZLkU2W74ICUdDmQymcqwVEuK9Xp5Z+xhvx7iATgJEAfPTF4vAMAsIxBErXZMBd7caQXeh/zdGPdWeh9ed1SApoxU9SHaqfctMyIA7N+Y8e+xArECsQKxAh9nBU7793kEgB/n1b171BEA/lauZDyPWIE7FQAAxAsLP7wqUwAiJIQLqAAAhi23hApQx5giIlwY7f0/PKWC16HQCf91GDaAnx1UJb0DAAy3hwWjK+v0/BVcJEZY+gAQv8MCEuEG6umlyhKHl3D5IzCw1F4CTsA5S1l2wCCpKmSgrMHCtDSlYLfA3LLVDACQ12O3ZIowwxws1IHAAbb9WNT3AGDfA/BNAJDX18FNz1vOU0D7APAo0PkNA8AQkLsyKiuGBDCbJiVQqHaZKkCHMymmUyq5NA24VDCQAYCMRMYT1nwDAAgwDPVSlslou5BXr1/L/O//Js3NjcjuhtcfADBsCW8x2TFLkh4AhCcf1V7Wuu73AIEFYImN1/7E0G/1Pa7c1U/6fdA+DHBS2XpH9gdYf4+/PAAE1MpKbf0dTs/Zsl9ZyjLuT9bEFJmucN65F2hWmMpM4aoDwFI0dRchIKrkfUVAJrsV79emUe87TUdOhC3FVP4NJBmNZPLkD3J5+UiGl4+Yzvv61TU98hgEAyUhUnLpxWqtvuatCgDIa+LK7ERbYUMvOz0fb302dWBrpeAeju0P9IJgfuXxQvWYieSljKDmG08lzzIpxmjpTWW90XThdZXQS7DCExB8BoC7LEUGY8kGA6lm55KXhezOJgy/yabaMl8O0A6cybRBoEkjg5evCMCcJrCTAAAgAElEQVRvvvyL3P7wg8j1az0eJFyPRnI+U4Xiar1gncIxFwJAwEiAeD7S4rnr+C9aWGrHvV7ygQpCQnCdTgWA2K+3IkMJiPorOE24PSYsUx1qFg7tBYktwP07Pv49ViBWIFYgVuBjqkAEgB/T1Xr3Y40A8N1rGLcQK/CBVsABYHd4NsEH3qd7Xnvm4aVtsbp4VBDoiotuoc+FUttaa5DAFthca7p5e5soHLSQvgFwcF3Yn5f6XoRoojVvprD03hrZWNpuq2TykJN+uEUAMAgAGepB7NkmbPJceF4pcIDtzgApF/6oDZSCtS3I9e9YUKdIXS4L/olWOQAKV+LoU7RGF5UIlNhtpdquqTLBn1y4GqD188n7Sr5eHcMwif1Fry9Q7fq34Q1YIKvJvQKCw6Eud5Wipkxqh8OpC+DT/oFx/+300Bbg3vEFnnIhAMT9AnDhyrJ1hZQWfHZA8JHNHsv5+bmkozNe7yXDH5LWIw0KQIKgzDzZoNhMUhltbuT1q9ey+Mefpbq9Edm8JlDMvZXUTjhUAB6ugQIfV6q5ostbs6lGRUtwraBidySkw+/PVhnbBuIcDgO673ocAiyHP/Pw7e8/KDBPTFP21bgxMb9kpeSDgQym51RuJtay6mDe6wq0zvnFznfnAkDbniulGbdCj8aa92ezuVEQtrkmAKw2C7b5dwpL31ApCTzzBlO5OD+X2eWnBGJo+b25uZH11ZJhHykUwQBZfn+3XgoW0oH7ygOa0K7MKcUxr/C4kDbe3pdNpQCT5cCYO5zY7dcED4DgQUg/PoaUZLQ0KEbq8YcQG45jU4oj9AjjaVNn6omXTwnA67NzBeGzM1UAziaaXjybsCVesorzaAmbg6qS7Y9P5ZtvvhH5y5ciuA8wPrNcBsOSfoBorWada4BDs3sI5kEcPx+UIHjJACC3n5b03gSYo/XCVpWASFXWl7bHt4rWnl1F9z22//0IhR/vt1aJWVsLuCoxW3B+r4f4qfPjfXda/H2sQKxArECsQKzAL1GB0/59HhWAv0Tt38c2IwB8H1WP+4wV+FUqcAwA1oGC51BrINtbg1ZTKAe5cA4CKLgIMwUE/iAoZHddAAlD+EfqYF8wDwSAvhDjohTKG29phirmwP4cmHWKJfVau/MKjsMBoH65hQC080RsUl30pel+a2G/xdqFlY0ps+ANlpelDGcXTCfNMl1gU2WClmlrAd5tAAA3BILaEqwLWAIdtr51Z8BWwd739akA0MGBt3BDCYhXAt+unmImbBX3UC94wHFZ/RsDgH4d2/EllqI9OJPZbCbp5JKABCnAbO3OcpmMJ5JNzzU0IfeUWR0/OSzc8pwAEAqo5T/+P5H5XGR39dYAkNcJrZxs9VQA6fcVk6t536qCDMBLgXb3CsMWHAAGd2z7xr5CN1QJ6jF0n+r/7vjkdri12T8f/nloH20ojgNAnBpA3XAi48lYBuMzKsLc868PADGNUUnXA4CaJ4vfYd4D/sv4vgJa3KqSdDcnVEIICNv5Nwu2yLaSPAsfSQZjpvIOz9CCPJZdU9Dr7/XNtTQI9cBthpbWHVpZa0nt/oZ3KKfHBPd8LTZwpBhqCvlus9L5grC+obKU8yCUg3zc4OFIXvn7gJNOHD4nttM05nekTQ/QyltIPhhKkecEqlTo7bRFuKrtvpjOJJtMpYIPJhSBkxHvD5mOCWKLkYJUAED8/qLZydXrK3n2b3+SV/AFfPVSDzhNqEQcjQpVrjYbpvnqwwkoIbvzUeUl5mEATE1fzpOc8yoO3x+s8Hpt1GPVAaBXp/9Ao/seu/uAjC3GFqxCCApF8HZDhWSopD0+5jmy3vzr+NtYgViBWIFYgViB91qBCADfa/l/9Z1HAPirlzzuMFbg16iAK5sOhUFQOcPX8ZTQUBnFtrHeiwEc7c90geP78pbjQ+epi/zjSbb+GVfzhdtogZ7tmLmXAQDZUdSCdjVvI7OzPLCQ5G96ILLfwuwhI/5zbx1uj603f7qBPFozWV20rGHftfpupdmQShWmCRelZMVkvz0NAI6JmPAeA7TUlFjZ+YIYLYcplT/ut3joPHhqAaDxGoYthDw+gyEAgerbqArA0BuLJvzmneZQyJVU3bU5dYF72j8w7r8/fiYFoO0I4wgvb413ANgk8HMspBhfEgDW5TmhxLLJOe6qcigTtE2Oz/j5KrdWUCpIE8ml0tTo1RVTXpdPv9QghM21qq+ajYUdGNSw9N9j16+7N/z+6YAFxmiWlTwubWfvFGFhPQlIagTP6BhyQKKtkp56cFgJqjUyFZ09IGhVtnvjza/P4XHRwcVjikBXHPt2Uk2r9pZXePphfwQzpQxGUwI3ydV78xD48xpgzPvDjQ0hOkJ59gGgeirWAsyPlNpksyAArDbq2beDAnAPrAKS5TI+fyRnZ2eSDUZU8l7fzpkiLOsNFXwlFKaYB6A0rjA3mArYH7ZQxQaPyZFMLi9lOJtQMbhAQAj2t1qLsAV5I8IHBBtJAOzMk9DBVmVhHO4lirRxbaVVBV9/TgXIJ9BkPaA4NAVkVtLLD2nnAGxNNuTnV9uc89S6ySQdDCS9uOR8Vk9HUjAleEDgl8wmHP81fDCRHDweEKatX/4of/3rX6X5738SmaMdesv2+YvxgPcNFICq9FPv1HCecQWgzvM6zjknop3Y04+Zbl7JbgNlNc4dKezqrajKQvu+sgdXCNM59mI4TIZxpsnI2B7DRgACqQ6++z1yd1unzo/3z3zxHbECsQKxArECsQI/fwVO+/d5VAD+/JV/P1uMAPD91D3uNVbgF67AHsC7s68TF+iuMDoRAHa7uQfQ3DPvHEuw9YAS55cwgefLtuem+L4QdqCFLyymFhsY9OP09OLu76aMCUJMQsVQK5z09mh6i5kfFPzErE5oncNikfsFBLRW4drPGyAAC+tyxgWxLjLRgmwhKrLjghzhHABONRebupDlCz+zNjiuP02ZyP8/sJjFz1TJt/97T9j0FGVXBKJOXTs1vAh1v79VANilG9v1t9ZHSccEgMOzJzIejWSTTQhu4PnHFsjhiK3e9WCiabz0/lMYhOteJLWGLtz+JC9evpTtM6ShzkVWADoALgp0M2tNBVjtWu8VSvSBjV7jwwBQW9f1dwBNDu4PbZNjkxAKY2k/3OBYK3g4jbQw3gDN/rg7cX4JlFGhitBBLGqL7e52aFVNWuVvVoyoTBPAv8GAgIohEInOB8cAoMOkPgDE9Scg8/nEwBxCXPjaLKwF+JYhIGgBBoD0+wrHg9ZXhI/AO/J6uSb421loBFq22VJc63XJDWR66NAGYUPwq0Mb82Ag48tLgsSkyGW+mMvt1WsFWOu13F5fi7x+Ze272taaWQq0j4oq2dilMg88U/j2rRW85pXNU1QZYtwkmSoMazvHtCAAzIczHl9anrHeVzsoJGupxlNNW54MJS9K2Q0LKgihBGRL8WikisAy55/TDH6Ir+X7//v/kc1334lcXTNheDYZcfu7SsORHAB6CrC3+Po9ganXQ5EIApOEENBfzU59+7ZuqdCON5uzCb1Tpmkfe7G+gKz2H/YNiwaCYEBT3pD3Ab77fn909/EXsQKxArECsQKxAr9CBR4KANNRQy+OAwvEX+Fo4y4iwItjIFYgVuBIBU5R2h366CFVj3tMtYurwKT++AU4AgI9TfXOB70Vrv8LN123BWnrSVhw4RkubLmAtRdCO6B2wk/o2dQLRYCrVruYpDLRWltrDWdw4OdKQAcFvthEGqUHgiDsIVRKhoDEW6jRmqiqK0vnLEZ6/HnJP5FmCaWJgwVt/VUFIBRIrthUMNipAP39WIi+EQDWd7+r/dzYzuaeiA5AE1eJ6UK37xfZFvreBfCxEfK2C+OHKgB9/8e9APUdHQDE3xoZSolQg/PPqGDaJJqWWpVjKp521sotgFBFLnWa0fsMQ5DA1RR19c1Lhj9sXn6nHoCLl1R0JbJuFYCsb2rHZ8qm++/NTiHH9zapqXD15x56gXAbT7rm+LDWc7xnh7HEMJJOGQXlqb66eh0GkXr/3B1zpwJA3UsrSG4nF1cAKtADK8V9DbDOdszRlEAqyQsCJgBXXhcDgO5Z2t9uHwAiFRgvKED9PHgvmbLL05mzZkOPzt3iloq8ar3i54oRWmVzKcfnHB/bXUJgt15bWniKRFxVL9LTz3z3mBKco9V2RmC8Nc89OZvKxcWFFBeX/Ny2gdCvEoAsKtyanbx8+Uq23/1dZLEQ2SztMinwS2r708ZRgxAOjLN6q0q5QPnG9/fauHGc9LS0nwMM6iiweTcpCOjK0aWMTfmKcbWsEZKxk7Wl8u7ykvdBM4YCsJDtSMFePdW04NF0QKB29dXf5KcvvxT5298ZhpKVI4LPtEa9tRVY58uteb5qS3A4FnX+1eMjTIf3KkFmxgceqN96YzA2mN+0XqcBQNTe4SK/F3abfQDo4/beefBt57tDM0H8WaxArECsQKxArMDPVYEIAH+uSv4624kA8Nepc9xLrMBHWQEzzX/AsYeLqzsLe3vQ0wLCN3vNt0Dlzu7fEgD6djz9EsoaKp6M1DnkwPsU4CkQoysaF7f7sKIL/ejSHnWBqQo7KLIYCuFAzJRCDgAdLHIxiYUzIKC9wrTkgwCQHzK1CpRHBIBoY9PAENaeAK6RhOmTqtQixKjQ2qZtbXuvYAHav3asg31fuHdV+ODuPgC434rX7TX83AOGmVfp4R/hJ349AJjkmRSzTwkmmvKce9+YJ9qW4y+Vcjpj6yPySRVAW4shWg4BVhevZT6fS339g6xu5yK3z0DeJGnM280DD04AgD62OXwCJaBeU7/fVdGGn3BcCkBU1ra+opXd2yX5PoynLcaWtoInpjR1RahfpEPto4cv4M8DAHF+eq9lVNYhMAL3xnByzlZ6gD+G87BltyEAJOg3FWQfAN7xt/TQouC+5vmYXygAIBVggiToSja3V7JYIABky3lhOB5peMbwjC3Vt4u1evuhXRbHg/Z5JMgC1iPdFopAtO6ihRlzRT6iilHKAVN1y08eyaPHjySBr15dywoq4KaRUTmQ8WQiRb0jSL769huZP38ucvNKj3W34vyRMvwI85y3VncAkHeNAWm3AvB5rJuzrBXdwqB8dkHrtV57nafSYsbrMH70qczOzmSX5lTazWvRAI4s5/UCAMyLXNambKwmpnA8G8h0MpXB/Fa+/fZbufkf/yaC89nVMpidyXSoqc3eCkyQSRX3/pzn47HGAKDqVccLFdX4D760CHLZbujdV1PZDCNIHefuXfumzBSouj0ExOsFYL7Zora9L8AIAN9yPo8fixWIFYgViBV4vxWIAPD91v+he48A8KEVi++PFfjdVqCDQg8FKG9e0B8vaG8/98xXd5RAPfP0LnRC9+gAJFQAHlLA+XbznvegK+foy0WVB4RZXbvrrtpqqirDOa09N2gP9oW0twkDrDDUw0M1PKXDwZv93T3tqyAkhGmmaOHE4hnpwYWqGxV3+VJcW/qgDKRXIIzyrbWXi+F+KnCg8GFd7DgSW7jeAYB2IdUrS83zCZzQkux+V4cuNkDloZCV++60exfMLZrobemh4/fIdoL9Uwlp48NTgKEABPAAAET6rwwutCW1GRAobPKMrZ/DqbZys53W0mG1vVaVpGghBTBIFleyWi2lmT+XBl5u1Vqvb9ua7kpX9+LrzjNU2t1V49n72vvLlIzulWmgMrFQEwjl/D5hO2xtreq1ASS7B+q+Yha+gj1PtsOX+Nj10fNDjA/vvdoVuPZ+3B9UKGb8E/cCW0hTVcUC/EP5NxxPeH+40m9nLbud8u/w/vsAkLV31a97GwI4mjcg9kD4X6nia7m45XVHKy+VcIMRgW/VZPz9atfIGEm6ozE94pZQAsJTE23+bGWupUI6bWsFMNDzHU1FplMZPHkiF5eXAgUdU5xtvhgzJXcsyWYrV1dXsvzpucyvrkRePFNvQCj/OKmYchPjij9f689rUyRW5iHatgQbIG5QBwXX2hLezTc4/tbz04FsilZfhITMmN6bz840BCfV1vcNU4Mr2eWqcAYARDv3djyQQTmQ9HIk5xfncjYdEai+/MtXcgMl4LfPRIpcJhMARgSCLO1+0nHp6dY+5jqLh9oe8KgSEHCWENC8HfF+hpdYaApa7zmv2Zzeza+90VxpuBUgIB/oGBDmuXn7b/iRe+ezqAC87ysh/j5WIFYgViBW4H1UIALA91H1t99nBIBvX7v4yViB32EFdOH/UIDyYQJAP4++txUXd6ZiIXAgHFMlYPhSpYi26WldTPHj3mNmrk+7Nmt1pDKF/lRQSilAaKGIW2H0lHiIg+Ax9QBgY55jHjqB89FFqfoCqjdgJkWmKhRf8LoSkKpAACcDOA8FgDgmeqv14N0hAOg1PagEfMPC96ja0LwLdSF+qI1Ur1QIIrtr99Dx6588rpjUnTk481bgIcdNef65XF5cyC6fUZm1a0oCgGY4YCtkPhzx44Q2O8DSrbbWEqg1klVrXtdBtdTPzZ/JEkrAzZyfywy0eWhDex1NmXb/NHUaABRX3gYZPKpwU1K4qzR8AQCM49pa6B0U34Vl6q3Zf0GZ21a8BwypOAyUd4RNbbo4fAtTps8SsCEoJ88ICtnKadAF4A2tpGidpzLM7hv3AEUYEF579+aRcdb3G0VLrgMhhLgAtK8WNxb+seL1H2YFgRYUiTj+xWonDVr0hxMqRXF8AE7z5ZpzC5Kicbxo/YeH4Nrmkw2uB+adciQjfO6TT/i+213Nz5eTiYzHEwEAZADFfC63t7eSr1ZMod1dveT8MMpqho4kmzkBnuzW3M92ec3jZ2gIf64twhnShgme9f7P2pmxuz+4HXsQ4K3S8AbUDw6530pK/imjMa9XPlGPQMmH3O+iVi/BNcI5MH8NoXYsRM6HMp1M5LNPHzE1efP9c/nLX/4iuz8hJXvB+4nhOokq/9gCTNWeppR3ALxLBOY8aC99oKNpznywg2ARKDi3K50vTwSASR0CeIyy/fnDIWCbju4erUdv2AgA75/L4jtiBWIFYgViBX79CkQA+OvX/F32GAHgu1QvfjZW4HdXgX2F3DGQch9guW8hc/jzXdrmPjTolH93t6uLqyNpxa5o86sYzIcOGvYucNjCa+nBWCxmUHgECiDwCIAAvDRsw5R9Jt3Dwnlrbbl4T+uVVWuLWQjV2BJqISBNqooiVyoB9PHVA0+tUs/az4osb5Nd8XZXLnqbIbysdDGqCkF/hdd67/+PqfUCkKfKwk4BqPuFn9l+QuweADoAAg8BQJ5yAGjvuwnb8JP73njv7+8BgG3htDW7hgKwrqU8+1yePHkiu3SkYKVByEHG1k0ADyg/6clYVRreIgDEaMFVlSbCJFD/oYGXan0ltzc3Ui1vFGzU1gpsyjtJ3INv/4QAwg6/Dittw7Acvf463g4lbGurqioWcd3D8Js7+2yvs77PQTySrvXa+nHuKxhbD0sAJ7a4s3dXBCAcoR5ZKXmJYA/1jEPQB9o6oZxzBRcAK/YHJWA5HGgrcAvY9UgxvF2J6fcKj8vucQeeXQu1jgukXxMcJY2lcKvybzW/ZWsrACPqlBA81lJvkahci2wsdXw0I7BLigHvx1WlKdCzswsqRfF5bG9bq6JxhRbmNJFdOZbJdCLpeMafXyNgYrmQtBzJxeWFTHKkz1ZSr+Y8jmFTadhMU0mJFuQslfVmLZv5DcFg2TR63K9/YhhJtbySGkm724XW21KCU9mZt6DNQ5Z6DAANRSDGg86BqvBtMm+1VQ+/1togLdR7r9Trlo3OCDJ3rMNWbnbWos3go1J2YwW8408u5PGjx1IWiVxdvZZX//43mf/jHyKvFyJFIdOBzcOJep4iFEQBoLZGh/McQ5LwIMSSzTHvFqmCU5+PocLl/emfZwp32oK9EPj1xzw9Ms2SAUpyV2fj/HwOvH+euu97894JLL4hVuA3VIHTgMNv6ITjqcQKfMAVOO1+1IdycAaOISDv92JGAPh+6x/3HivwkVXg1wSAoWKI/39kvmrDNpqqDZTaB0TuadVTG70BAHLhaimefs53QlEMCAL46Zeab7/mAttTfV2Nx/bepmZYB0AYFqOa8quf89bfUI2ii08z1rcF9JsAoCs0HZxRzWLpvWgl9GRUH3YKnhQsokXOP0dllAEl9TG0L22oEM38HtvYU0DdAwAV7uxfA19wq8ry7gL3GAB82G1jXojWrnm3BfbUrT0QACYjrdXwkVw+eiRJOVOVX1OwrbOhsinh9Sd4pRJTQawCJ4WlRQKQkckg2fHPvF5qC/H8tcxvb2W3vSUwzN0LUBS83IEQbwEA3UMP20qS4iD802PVEBAHgHx/EO52+H5UOA5lG1O2AwDYjmO/N4KW8rqBX2bahX/k6nuJcA+AoyIftGEUGO9IAXYPNwBAhGwA5BRQYI5GkmWl1tuUhZV7+KGlH6DOVGOeegwASE9EB/A2bnP79y883gDadpuFKf9UwQlQydTZJJNmuxGmdPAmcoCGZOJCUqQSI8QD3nRZKoPhmEq3rBjodgUAOZfdYMjzlckZz9/DQDYI1lguZb3S8I6shkcjwF7FcTcSnZ/OJmhBzuhJCDC9WdyoZ6BZB1TzK7m5uZHNzUtuL9kueR4INdFUdB1nhQFUQD/UywEgPPPCeRGuqHwlak+QZAbKU/U8rFOMLygaJzKbzSSbzvj22yqRLQAkoDn+Gw3QQy3F+ZRKv4vzCVuJkx9fypdffimr//hKZLUSdKxzPJQeznQcAPp85xAQ9S+zQQsAcRzwucT4oYKaITwKbl3ZdwgAesq73g96+khxxgMAnOtms1U7BvOOPXjjtj+MAPDN9Ym//X1V4DTg8PuqSTzbWIH3VYHT7scIAN/X9envNwLAD+VKxOOIFfgoKnDII+9uS3C/pdBO7V6PIwNKR0Gfedq5CZ5t9ijXCJRGeOsd8NMHgL0rQNBA7zD9RWYL9bq3Q/fyw0IwVLTBNF8Bj/tKqZILC0AuCM3gvzJzeS5CsRDEGtoTgntgkVDFwYor/1qAYOo+O74+sERLGxaeAHrhdXTVX9NYSIjVStUu6l2o9dtXlhFmBK/QDJ+gwMBQ23ps6pp7B7pdt2PBIQ6CUyv8m9Rmuo3DC+eHg8BTF+BalzpTBWAyuGRrZz44J4CtkeJK4aYp/9rxbNs38JeZ8i8zMJVnCm7KVFuFt+ulzOcLWcxf0jMO6c4cV+7l1r/f7rQEv1mpi9byfQCIcYPPKMj2l19fKN/c65FKtzsA0EC3tWz7bQQAylZnevXp9h0AEpR7iizVfigGlGCFBmDg3SVSlAvJRyNN9w3Okx6FrtiC99p2K6vFksALEGo0HrFVGMeK4An8zIEfztHDctjSWu1UQVbXBHDwseN1rHFdMkHLLwAdrgtaaul9ybAdTbmVXI85HU51fKy2IvT0442iFnwAYMOplKOhNNlAKgAn44TZFMBrInWhYAot5ACDCP2AFUFl3p94QIDxsF7cymK+kPXLFyLzW00SRv3qDY/9/HzGFuPNbtd6E6KOw1zrXy9vZLFcSrO45u+T7UqBXrXR83HFKfzt4F/qx2nXHddXA5AsBdxawnF9cV2oiMTTE2/hTjLOfxVqyet5JsPRUCQfKDhHDnHdyKrIpYRS8FLTk8vplN6HwyST758+lWcIBXkGf8O1SFlKOVBginRg+jiyHbibF7z1G2ONSkGORRybgkqEK7G+NWBdJdvdmte1TUX2+603sQEIhvOnP+BgwEiuwTQ4ju16o6EgsQX43q+G+IZYga4CpwGHWLFYgViBX6MCp92PEQD+GtfilH1EAHhKleJ7YgViBawCbwsAqRRLOkAWKsfuAJwj85Knc2IBF75OAYCHfOK81fBYY6QDEDRlOpAwcrO3f3AoJkiaZ5v/0lNQ3bsPIIpqQGujVLiiXmneaqi1UK8s/xkWnfqlqeedmNQIYIE+ZS1Q7MDr3vHaAYVeh+oPiIV+ByOTRJVovl/60FEd6OBGAVPY7hwWol9HtIKGC+2Tb6IHAsD7tttPow3f/zAI+EAAmA4U7OTnTDstx5ctACToNUDSHy8Y3wBS3kLtoAHeazhegCYAGbRuAvQAAEJJ1KAFF63RbwCA2Fd3zve06gcpwT6eDo0rH5fe+uvnE97j3op/6L5tW/gbBUKe3kttFZSRaJmE4s/AEjzy0CpbOYAGWKOwTNOvQ45CsIj7F4Av0db73XpDAAioh2NEWylgTFEAAMJ3Dt59NWGPKr5qejLyuuB+M0Ug21bxH1R28LLbrXldqu3aWul1vsM8UxO+5VKencnZJ1/IxcWFLJdrefbsmWyvbgwEpmxlTkcz9QIcz3gMr25upb65ERkMZfz4kZRTTZOuBwOGezTDMf9eZaqgW8HPL0llVGRUra1evZTbVy9FXr9EmoWm/mJcllAc5vr/+G8AtVwpBaDUDnByQQBZVKqcQ4owfUN3OL8OgDVmmpiZwhaWCDy+NhTJ7huf/wPLArbCWkiLewRuPXwoH0oxGkk+nCgsg2q2aWTOttxUmtlYRqOxJAChk6l8Mjvncb7+y9/kx7/+VeTqJwWqg1w9IRNVMWuKbzefYv50paICVwWADFVK4aGqsA4IEvMhACDqivtNW4APt9zfUQSyNToh/Av9Y6uNKjC3O7QUH/s2YkXvm+ri72MFfkcVOA04/I4KEk81VuA9VuC0+zECwPd4ifZ2HQHgh3Il4nHECnwUFXgIAOw8+xRU0WPOVTxvONu+cq2Dd/4FYy2STv4cGN1ZO+n7jqU0tu2lx+ZBU6ZgNzj+xlv+enEgrQKwBwAB1HDsHUDcVyE6APSFncM4BYSecGoqmhrbqQhCWohjx+3eYoQg3mcWpBzrzxNJa11A+4vnxcU0FryqCvTr6y1xqnjS86jd0yvwOwwv4yEA2B6rIoEHj/FjKkAHyqdu8LT02cOBIl3N9o8/vNw8poAAACAASURBVBdCwIyWVj3b0gDgSKZnZzKafqKgKFEPOE9HbaBMAnjYbRW0WKt3Q3+wmi3c2nKoaaUADwAQxbAgmEIyLBRYUCjh9w4MD9V7H3jeAwADpSkBHr0o74YAdQCwg8PhdXE1YP/qO/hDCi7HO7wqLRwDSj54DkKBBzAHgAOlH8cyFH9ITRZrnc7gLakeijw/mxdaAA3wkqYySHX8o+VVQZ0q37BvKgizzn+T7fm4JkjKZnJ2JTmgLEN7oBSruBu0vSJkh3XZ6nabWoFQZe3DNUAwXuVIiotLufzX/03++T/9J6mSVL57+p28+Md3soNibbFma+vo8SdMjS7KMbcHALi5vmbcC0JOZDiSfDKW4VjDM9A2zHkmEbUVqNSLcDQoFHzVO7by3j7/XpaLhcjqVgReiEi1BYwqVfkIcsrxgzGFUJJKQz8AlDk3cByqBx5enpKbolWZb9Qr3N0XoXq4s2EIgTznVRtnDC8KHmjA/ZKWBabwBOgDiNtk2uK94jXLpZloSMrZ7JFMZzNp5rfy9Tdfy/JvX4osliJFQ3XoMMWDHJynXh+f1zCO/L6ACtBhYCKFAt4ULfgpw22o2MN9yfFm4C/RVuc73zO97xXclwCLrKX5s7Jtuk5ku93Ibrvet0i4o5h/+Px56vwY3xcrECsQKxArECvw9hWIAPDta/c+PhkB4PuoetxnrMBHW4FTAGCb4tnOL/vg7qhir108HgMTpwNA9Rwz0/kAPIX+er5YRcvgwRcSfuF/56mj3qrWez8XrVUtqSkTvT0STMBBge/LDfF9f1gIOij02nq6Zt//jgCQfnyWXmmFRMtfmLTagsSgNRj7AwD0F4EeFWiABerXhv1jQb0PHxvCDwWAutDVxXO3GHUFJ9BQ6PXWhoAE3ohvM/APJ8WqorStowWt9ENX9oDnOxzHISXjMbUOACCVYulAF/TZUMZIZJ09YSsiNXwANWgShSJtsyRUqDaqHMvTmtcDQFBTmrvWYIJGb2H0UFVLn24Vou14v6/1+Z4WYCO6qY+jAADug0QD7QBEB1N9FXjgXf451AfpsApDFJDVSKzOcymGGgZRFmO9rxDIkBf8vdZVT3xr9xvHMQA5/PEQZlOpYhet0/Skg/IWoA7ea9iGaCjIbr3ln+2YYbZIB8ETB992v0FJCCAEEE5IRCCoYIj3+QYpyFWr3HSw1OD8AO4n53L++BO5/Jf/VT799FMZzs64/1dPv5evv/pKNt/9wPOaPvlUHn/yiezqhC288/XGUqFTkeUSccsEhTKbSgIFX66t0JKjtTSXQamp0gBdqOMk1e0sXv5IoDhs0MpcyWq1INgajYZUpS1ur2WLdGn4E1IV6Mo2+9NblVvQp/NJ7sOsBwD7YjafFzFO1fNO5xL4Oeqco1YJ3hLsYBjXm4o8+P6VpTSDMVvht6MR50J4IeI8ByVSj8fyaDSUxWIh3/3Hn2Tz448izVqS0VjG5KcwbL0LAFkuOyaHgACAOi8isBkKb50HUTuCUm9tNi9EAMC9+6L3PeEekeE94CFP6sW643VufVIjAHybr4v4mViBWIFYgViBX70CEQD+6iV/px1GAPhO5YsfjhX4vVXgTQCwa/nb9wB0RV+rsnCgZouu/jY93bb1GWtbxrTaUKLQI6/XQumKpxZCHPIAdEABRRw73wALrOXWhCyuTEromZdLbQqfVpnYV3b4dtysC2mPCHRw03sbJIARAD/ti8EXyR3lCM7Pa6mAxPwC21ZcVdaoGscW0cFqm4tce2GB36YC9+roi1loV/DCohpKKNb4oBrQWoCtBTIEhX5dPAwCf3dl5DEF3bF7pw+IXV23D50ALfeTPDPzpgtVkB5k4vt6kyfgm+7lUOF36j2PUAO8AIDQsjqZPqGaDR2T8IoDQFguV7JZ3aqnGkACx5B5+RlguFM/D6kIPBgPtdjed5z9evbfH94HHkbj6aXhZ/0y3Lnv/D5BkA1DPnLzCOQEYH5+iUg+VGUrW30zycshwznK4ZTjsFVKmroVdxBBoIXosMaAdACASNvdKaCDkBKg2u8foD+AnKLICMK2qzVbgmW70+OyFk0f/4R2AbTsxrO14lNRBvgPT7gdAQ7P05W5AKc8z6Ge6+PP5eLzL2Twx38iyBqcP5bZdMr236fwrvvLX0WeP2cr7tnjTyQXhHksZNtkDLnIhyPCp8UcYwZtvDaXQNWH+200lIvzc8lyeA5WBJO0HNgtCcR2N9es2ajQlujdWsNJ8kLni/VyrkB0s1QA6K9gzvQfhf6fwW2oc8fefamttH6NcG/CKkH/rkFIaqGgEJCKOHu/Wxu4FQNagHE+VYak54EUFxcEektoEaFgHmoIDLwNMY/99O3X8tPf/y5ye0UvQCgAmb7t4Ub2wKIFtYB7riLlASrg1FT3bk5VgFnTU5EPRsxj0h94HLvvWnW1fS/g+4Xnbfcz5n3MA2EYkxbUvzOiAvC+OS3+Plbgl6/AaaDjlz+OuIdYgQ+pAqfdF/qgLaYAv/8rFwHg+78G8QhiBT6iChwDgHtpsIGJv6709r8YjikAVY2GhVa3YPTPE+pYq1gLHPo9p7ZQCoEJvmhaL76eOskBIBROunDXC+HgAz/HwrIxU/w27OQEAKhb2l+wsWWx6vwLXQXTpkha268fB1snDQDe3Zod614YQy/l2MYVzOzZehYAQId3bPG1ems7sBZVF+NdgTWUREMQWKO9dFYDqV4/U9iEYOCQgu7YsH+TQtT3zXHYU8j4/vpg0vfTqdN++YU0wYClmgIAIrRgOn1CQAEACNACrzh4f+2WtwZcAAE7AEhQEQRptK3i3nEZXh++7+3O6xgIDAGg1tCVWh10JmiDpi68twyAt+DfhhE8PKlu8hAaBCwUOT3eoPBDXQC4kA5LBeBgosDHPDgJgkxJ6OOgfahgCjwq+zYrtu9ygwDbdv86aCpLvd93my2BGFpYvbVVobgpEw1K+fjxNG0oYfU+0O3XlYZjuEIM9xnBIJR5bElGem0h8sd/ls//8EfJPv+C8wpaWZF2OytLpuy++uYf8sNXX4nc3IpMZ3I5O9N22hwAeSzFCJ53UPelHDfL+Y3c3NzK7fOf1NtvPNQWWAsjQSgLQjOa9a1s8PsVwB4UppWGXJhFAc6DSbSuOK3W7a25r2gLgHsAn/sAsH9fYhy4MpieeVRUKnDleHAAliasyyEAyDqbArRCKzRal6dnMoYHYjnROalEGvBYhsOSAHBz/VKePv1O6mdQATbiITpQ4jl4o3LUWoAZ9GIvtgfjunEytPFggLJtdcYDHQd2+O7qhVMdm998e2ypp9enPXCxVn8oTN16wfev23q7+/voccRfxArECrxFBU4DHW+x4fiRWIGPuAKn3RcRAH4olzgCwA/lSsTjiBX4KCrwLgDwTlhFcMZU8BAwdKEUHQi0EA6HUy1oOgy8oNAIAZFDNwduUKhggedee92ib58opnmp3lgGLPz4uSYErHOvMW/9cmWJH5Z7E+6dp/4yVKb1QyocTPpCEYCFn7HDc+4D3zfdlgIMvEJFIOqgUFXbepFT6tePiq72/VpzmvYboGSoCXN8dbHsHo4hAGwcwFmrZAtQbSHcKSz1OFsVnS/8j4z4+wBg+zEHvmz31oX0sdepHoCHP3+4VXYfemv7q3rE6YHA403HoaaQloMzhjug1REAZ7PBf/D/W0oDBZq3ElrYx16aRXBgIehkXfcg4cOnkfuUgKHy9Y4KM4SQroC1Q2gVXJkqqVgWQOZCU3txXzHFdTyh8m+xUm9DnA/qVuQDKcuy8730sWjjyz0ACwsL2S4XqnRDeAXGMWpKZauHiOg4djUXvRUBMAEAzeOS/zj14BsPQUFrLewAbIBX1Upbjc0TE9fN/eRYH7T84poUmgIt2VhkNhP5p39la2/2yWdMHr7dbnneoxyAPpPt61fy/Q/fi/z9W/oJDtAyfH4hGcI6oAttMoLR4XhCBSFA56uXr+T1jz/KDim/zZrpuSk9Irf8UweiekwipKRheIe2MqMWnN8STTumJyA9/7SlGqOeANHmHU8LdxUo33sAxLcjsPfvS4SEeMgKP2ut1d46i6ulc02qCrsEoLaWxlrQ/X5CqBKVoXkp49FYssklz7ucnhGQ7iDyqxvJ6628fvVarn/4VmQxV4Un/CQZgAS9cPfC+e+C9Bhtw/Vx24U06QMZ3Od2DFBhIxQleCByKgj0uRheimw1tnpQ2Yr0a1NK9oFqd9QRCD58toufiBV42wrc45kbAf3bFjZ+7jdRgQgAP67LGAHgx3W94tHGCnwAFbgLAR0Q6cF1IR77rcAAAmF75p1TaVNHu+2E+8JCFAAqt9TGQ6VwpVl/YUojf1ffGTjqAyMHer6whRKJqjgHGEFrLfdt8ydaObnfewBgH544tAtyO7R+bCmGr5i2yvn5AoxpPTpzfYY/hG1rgQm/f95DKXKY7Lv6KlA6Omh1T8D+Ap5qQKqhOsJGhZu3stmPUc+wxVkB4IFF6gMA4D7Q9DRmg4m9Cxj+NUyWvutL99CF82kAMByP2GcIAKl8ykZUfGVZQeXZZmsAcLtSBRpCFwgRbTxhXLGFdX//PzcA9OM+CgLveHmGQQ/6aVcC+rYUMKfqdWgebkBPGUANlGzDoTSJAi0pEIrSyGarAQs7a+3Ns6JN6OW4BySBSozoWlrllgPAzWIu8/mcLdUIucB926loE0kY6IBkV02R9fGZ0WYR7fkW5sBWzEocNOG+gDcmlGME/7KVLdqGLe0XIRkMcfEE7cxDP8YiZSFyrp5+8uQLtjZX548JhAEAAergTQgQOhVhWMfLL/8mK4DAnUg+nUpearrxGiwxzWQwnjD1tixSKgBvnj+XHQBXbem+mxXbUz3Eg553uA93GurRSp0J3OCraIpOtORW8DC0q2hAV60WzE/VxmI4VrzltwX89nHMp+H8DQCoSmL1ygPwwssV0N0DDntg4ErwAwAQn6sRyoQ27WIq2WAg4/NHMplOpELcMzJXGvV6fP3DP2T3+rUC9ryQAtczzzmvuuLZAaD77+m5aAu/K+/8/BwA8jdoZUL4DsePe2Hue5Me+p4K75O0toderiilxQL+0zTqsL7723roPPamI4m/ixWIFXhzBSIAjCMkVuB4BSIA/LhGRwSAH9f1ikcbK/CBVGAfAurE3/nWuV9SBwDpWWekq/V0OuBfpws73VYNU3hXqfDn6UHlHlrIWn+loBXRQxHaVr3Qfw8AwRQynbeXLTy91RieZIB+RWELf/+CU5CJlliet6vvPBXyyJNgLKQPhSTkqaaY+otNaUx91VdrCk9/ra7V02FqB9kOLwgdBHpqJwBtqLR0hY/vv71OUEP5opYeWNoK56EQrjDsD0n3tMLP0Vbn3nzh+97UEnzIAxCfvQOe+y3AtpD2Gqd2YY8lCd/fUtf9g8bHdrvtfsJBrwhUm3orPNoaARTQClwWDGkAeEH9AIC2aFlFnRv1kvMUX7SUHnuFsMUhhrdO3v1MDyD2/R0dYLcf9HEUqnE50m1A3l0I7cMfKOZS2aK1fruDBI+QLzVFH8IvALy89dzBM4ARASB8/ExNifsPtyDCOzzUA3/6eMCYyJuanorbNbzulrJa3FD9lxZFq/YjOEwV6AMkYrsAsV0LMVJ/EeKhY5xjt51LNDykLBQgJg0A4FZ2m7Wm/lYIHwGtM88/KdiiKpdPZPD4sRSf/pHKz2p6yc/vCgV6yy1CYKACFNbjMi0IrK6//lqu0Ar87CcFXOVQW4jxH45tMJbRZCqT0YjHsbl6Jcv5QvLNa21pXr3kdgkEdYbSz7X3fa739f/P3ps2t40s3bqJiZMk2929333OHT7c//+LbsS573R2z4MnTRRJADfWysxCoQiIlO122+piRIfaEggUsgayHqzMhQcMgKoGVEs56DgNSk6scaD4gNeK6aCco4M1wJTFKS1hMIy/8Tjy3weA7etk4WYjYQXS9dZTx819HUCW66E9KPIVEqY6CGJ5cSVXL17I8uqVukab2cv1H7/K7es3IrtbvV+MGQDAEj+xOmk9ybbHz5Y/dTwPdf/idTi4pkNJbiCTqcBBOar3HeITnpuM1+dQezakQJvBktUiZIq0mS/xXInC9vT6Nbt85D/kCOQInB2BU+AvPVEG82eHNh/4jCKQAeDX1ZkZAH5d/ZVbmyPwBUVgADJjAOi1wmJgEANAbETnXkztkp4AwZVrnnIWUogj4MeN1qhefaxSc4AyrlsXtpkOAH1jGfarMegrpEAaYlHCXNQ2dp4adiBIK005BBMAfU1/AZwCgKzNxzpikWrENpa+UY5rUym4U4XIHAA8UuKYUs+VJkP/qJmKA7cAuTwekeOvqtC8FpaZpljgPTUwpBenG9Xo37EicAC049Hw1BTgABYMAEKJQ9fQAvUfH8kLPpmycwwAnzL9ABIIDpg+WghcTQGeoGxjyuKiVuAAiATFZ3uvLqA2jpgaebTpP27BUwBgbC7DtrHm3TGA0atYCnO45DwAHLdKAeAO3y8AmpYrWV9spK7XVPQtLi74dwBLXt8AFIAI4N+hVZdVd+ctzYTH4+GA1NV9/QEQdSf7hy0BGpSUnJeYWyNzHCgCS3XvrQD1NMWfab8ALQYAvV4dAKADbwCjpkJaciNQ/NGc4+F+pATEgwK+6pXUL1/K5v/+f+S7b7+V/pt/MpV5u7xkP29RE48KUfS/1ijFvawP2t/Fm9fy808/ivznf2ttv2ZJEwuBEg60cH0pzWYtF6s1gdz++p3c3txKf/2LdPu9VIf3ZirzoHnXUEKWAJgrfYDQ1wSW+70CQs8g7632H5R6NnANkCKWlZRwwk3MVziGLHU4dij3dVABa9IPvo4+AgDxfv8c8HECRbaurg4CrdYigCtei5U0m41sXn0nl5cXBHwApNv3b+T1H69Frl/bMO0Jhxd1SRDYlJUqVfuCPw8RAE1nm7vLQ4kZ1wJ0QyZCQFdGOyA9AQCD4jJ6oKHzUs1sdL3X1PTxQ5AMGp6yHudjcwQ+LAIZAH5Y3PK7/l4RyADw79Xfc3ebwWIeBzkCf4sI6IYkVQC6ds1Tmxa6ccOmHBvI4PKYYAPbMA0qK9twWvH/OKUsTTn0M8Upo3HtpBiwhd8HkAjYoFAtNiFBOwkZalUOdVYTKpgxlFZjDwX0qagx4Jgo0+K7jOEciswTQESlB2Nl3FBTLyq+bzW3eFzYqA6whBtyAxcpiIyVeTgumDRYWl9a0y6kBjsIjO6LtbDsPwcoVO2wGP64X0N/htqNDmTnFW5Tk+cUGByAqSkVvR7fI/3hoGJ6sn4cAIRyivcep13TDVcBKuANXJo9FRImDG4qkI5n/PvIbXVGhXgcp/F9DApQHTd0wOWAOJW6aODFai5yrHEOjRW/SPnlGGwWVuPvSqq6lmqxpjILIFQB2NAujhuDcUitVQCiQKyylNG+Qw07pI66e6z2M45nLcU9jCwOvI8KqZ6Ng3pTagXlmIKjatHo/LbzI/0V/wUVoKX8Q3HGvqoL1u5DKjBqOG5vzL2Z6s1elXqrlci//V/yb//8pxT/9j94//sV0r5Lmn7gtbN54g9CepiKHA5S7R7YrvX9g/z+++9y+I//Erm5EYGbdLMQAQBraqkur2S1XslqsSRIPbx7J2/fvpHi7U/SHvay3L03kw2A5V76WmtQ1qsrA3gNY7u3davvdrqWdA/qSu7u6l7iwEohNPU6ACiul1A+wm3Y1j2ajpjDX7yOpQ8khrk2TgEO61U0DnX+WCoxzVWwXjr4G0AgP19KBevNxRVNU9YrG28PW/ntt9/k9vWvIqh1iJzvspRFDQi/IABkDcgIADq4TNeFFAByDTQX+Ba1Fl0F6EZKCOaMkvdI0ewXs/tHXHXt1DE5KK4NqEbr/9/iy0a+yRwBRsA/Nz4XAM8AMA+8HIFPFQHdL2QX4E8Vzy/vPBkAfnl9kluUI/AnRSBNlXJljio/SipO9HubggIHgO7uGTcrTrUsmbI2AMNUSeJKFVfsHKmlZsGPfXH0Gle9brDIQAxoEmYZeITyJgWAWkdMgUGBdDvSEKTuwtJx/MXUN8AjOMnjPS5j8xFXxsXKxrA3tBRgnhPmH0EhoiqR8WusGHEAONTHs400awtOfckd/65DUTJ7xSnE6UY2mJiwRpYaY2h4UEx/qAH21BS2qfES3/OcEtRraM0P/7mNxIcDQN63KFhwYOHX99RSGpcAuNgf1AxBa9HFL7/HTwEAcd4K7tYVDBYwfjXtMx63s2BiZJswtNDBvM9XACeAMqixAPwKKs9KKeqlpsCaUhPJzvG1/P8BQv1LIgBTSTB3oLkHarUBAGqqqsYJikkq6QD/AAiZtY/0XzW98XMFoE2wr0pAKvyko/KyPeh1aB7CmoMGNkHoUSuvKhQYVUhVPsju9oZjmtAM8bxUk5fqf2jK7/bqJRWDuyWq+4nsDQAekB7MdH6d/1jhYH5SPtwTzF3tDrLd3svux1/k7vpa6lZThAG28HP54gXjuEW683Yr3ft38hYpru9/EtkfZAEFINazYqdKywr9XUm1uDTzlZWtw72lMt8ZyHMTkCF1l4AL619VyqLZsBaiv2BCAoUd2q/rkYJZvLS+aVTWIDyUiEf2aQDIc3ntUwOAeJeCQOsf6ycUG8A46+uFFGUl681avv3mW1k3lbx+/UZe//qT9NutAkAA4LImJF4CrnKtGhSATwGAsEvCfTsA5JgM6lEFzKdePk71c0c/Rzy12pWAMQDkuJlRFp66Vv57jsDXHYEMAL/u/sut/ztHIAPA5977GQA+9x7O95cjEEUgTRXUGn6hxpHoBss31Ni4cYNVDo6pfrIYAKKIf6wwDKYbM8qnYwD2eCcBJOhmTX8GpRqq1qH2lq1jmsI5pMryVgwAUi1kwMIBoG/c/Ooj1V9U9xCKQgWLY3CX3kdQAkYmIDynp4ZFtfrsRvgjBV8AgLrRHCvvcH/pa5xenHzhjkwpPBU5dgaNAaA2xDbApogrDBKEdiR/Z3wn+ngKAE72cJI2O4KEk66lHw4AH08x1tY5IANHmoo/NbRm7hKPw3j8TN3nPKhLj07gbqHuu1VRMhWUqjdzHfV04sm4+nwY8+oAOzBfAd3KxZpurNXmUgFgvWItSKS88v4S9+mj1kKMBsXTfmcuyVs12YDKrz0EExCk4qoSDeYdUODqPAL8A6jTenU9wR6HoQGjAnPbXq40xPkP7V46AED//gIXX/YL1irUDuypZATQAeDq7veq/Fteynqzkeqf/4dcXV7J3dULWS4X0l68CLUQed9Q8rGGnToR97WmKWO+UEm327E/qt2W42S1a+lq3N8+UPF3ud7wfm+2D3JzcyMHpI53vTTtnnEq3v4s7XYr9YOmulYHTfHta00BloX3xxXH277oCR53u/caIygBORbdqVzVq0hZZwowgZnWQ9Vp3ROcOvjDOuhmKmMAaIDwqPRDMu+COROML7TWaTx3HfgBqCvAVoDrtSRhMsO2wRhpD5hZysWrV/LPf/6DqeW///yT3F9f80EN3agBiutGls2KNR6xvgAww0FYx+kAO70d/rCJKcAoiRC592oavwJ8mDPhPO7UzngdgUBXMOq6EP+dtRwNoLZQvlotQB22pqzPAHBymcq/fO4R+NwA0ON5Sgl4GvQ/957J95cjcCoCGQCeitDX/vcMAL/2HsztzxF4QgRsQ5JAGyiCuPHsTYkTpW45AHz0IkFtouYfmrqY0AeDcdywMU3KHC2T46bS0GIAGL8vKBqjFDgqEb00lqUrSqGuobI384DE1ZKbb6aWDSo4bgQ91dkAIEFogGLHNeuwH+dGN9y6bZAttSy4G3swLXUyBYAADQB7+D1rVrkC0lI24xh5G3l/UN5E5iOEIdHLISA3sfgvrVv3BADIfkziFW7ruOsnh48r5ebgHMDjGHSdBoDcdk+MvXMBIMdCBABHyje7i6D8dMXko/ULJ0xRZifTNABcL5Ycn/fbLWvouatzeppw3zYfBjdqnXPe76p0LKn4A/hbXL1UELjYEBTtqeDSCn5TCiuPCfoP5z1s7+X+DnX27qjuA2hCHTRXltG0AnPAa2+i3F1ZEtKxVp8Vt8M41/R+g1fmJsy2tOoUC/MRxp9mLTWVbsVCa+yFFFTj5Eg5xntk19HMpVq/oLtz8d0/CVZvNpd8X3ehqc97A58OQDEO+AABDsGGc2jKsVPgWe93VKa9LAC5eulut3J/dyf77YNc39xI9+4d6L7IeiM1UoH7jim+8uYnefvHH1Ld/ca5XSOlFwmkrryuN1RmLjbfavsqVUey9uR+L0gFBgj2BwsHmxZQyqG9VbUgWHXY7wAQoIoAEUpMplADpmJtHGqwen+P1+9pAIhU4rjWqa/NXlPTQbODMAeAeJDBNawqNRV3t6dy85t/fkfX5Ju3b+TNm9dcr9UUpacr9apeSQVVpq3DbhYv5gLsNVi5cbH0dweAui4MazbB8IyCNwWAoQSDr2sdFNKmlqaC2EslINUaY92VwRkAPuHLST702UUgA8Bn16X5hv42EcgA8Ll3dQaAz72H8/3lCExGIFbseUpgYRtgdaEsaIpA5Q1B2jHVGdxMFRi4m2paayxNW40NJs7qHnfvDUrAnsq/AhqjCCR68fmjczoA7KwGINLhLKVQIdZQEytu65DarBvrGAA6NHRQOAZw2oLCNpy+wQ6Q0fehSA22FLwYdAUAWGhNtGOwpsqm4RWlwE6oBNN4dDQJKaVOTETi4zR1c5waCKATQ78UAA4mEWcSwOiCBAIUmx6rTdNUbbaD7ssTikhL1z265xOQjv05AURPqfemgPVZY3ryoMS8o1QF4OXlJcfrzc0tU06Dyinck/YTUhwxjvoCJhraB1rrzQC4QW0AQE95Zg2+9SXB2PLyBd+z67Sm5oFp4GoO4a84Hg6Utje3BG3tfiu9p5QCANp8LVrU4LR/9FmMUgAAIABJREFUW4wBALWOp88VNfzAy0EN7gDjFMeyFh4MROg8rOqxcrEkKCtgKlE3Ui20dp+DR7Tp7u5WZN9LvVxK/eIbxrLdvKRCbr9esQ2HxZo16VATke+22o9Yz+gCbQrA3t1edw9U5FVMlS/kqloQpO5ev5Ufvv9e5PVrBX9YM1cr2Vy+kDVSgw0s7//4Xn7/5VdNBe57qXtVErYQM6O/yo3WYmxesf+lXquyuQTAO0jbqwIQqdVQJO73DyKgYYypglUo5by0QwHFJECjP/jo9gSpAFUAcJ2ZLHlfxGvOY+MfDyimAGDoU6tJGMMy/9zxa6C9GCpoD+4VKdkAxm/evJWHuxtTdooUdSXL5VqBsT1wOhx0/fR1v3X3JzNrouqPtRINxLG9hZRQAFKpp7Vhw7y3/j2amgbEfR3yOe81KYPJCFOrFSyOHnDlGoAfviTmd37FEfirAKCHLFUCZuXfVzyYctM/cwQyAPzMAf/sl8sA8LOHPF8wR+BLiMBjABBgj+6sTN/q5RCBoFHbwwZ+DACh4MEL7CAGak8Bf/EmtLTUW3dt5OYXgCNZvx4DgNwoMiWwY60yBUj+hVBruqUwB0AUG+neFCbY0OuH4pxjbQpKpk00mKwItZOZOvRRzT6aKQQFW2z2UKLEvG78Ua/eAODxhnreuTls8I3PPQYAlYSoIkv7EpD0hBnIBCR+ylifMiVRM5rhul4Dj301AQAZnwkIeEoBOOniW6Runk+5mw85dgwAAToArKCKwuvm9oagTdMfFV7oeLDxiLED19wFUiVrQg5AM9Qm8z7ET1doBYVos6b77+bqG4IsT4E9BwBCmQcAuIeKq1czCzdTcGVU6bDagUuQbmmMAtA0UOKKWE9R58MFNxvBPLWapXD9RnvLRgFeWTejFEyo9FB7rz/0TP0FAMTP/epSoAzbrVDrsJKHeqmKx1LNXvpKVYm+DkKBB6gGAEhwunugIhEAEKnOG6mlWTSy/f21vP3Xv0Tut7L47jvZrNdqkCIlXZUvFqh3WMn+9+/lxx9/EHnzgwJAUQUgrsOfxZrgsai0lmC5UACM67N2nsUZLUQ7Dq2mJENhzFqVBjBDKQamTHc0acGr6q0mo6ixjAPAWIl5avQqXPOjfI0Y1gquS6xhOV6PdP3UN7r7s9f0Q9sRp2Ujcnt7J7vtnUJUGxcY1+jvqlnoeEA2dNcKFJBhHYwg/jkAMDadij9fRvfvnzMF1KkOxTVVmGPX1wlTuO4Pmgqsc3No/1NrqZ7qg/z3HIEvOwIZAH7Z/ZNblyMwH4EMAJ/76MgA8Ln3cL6/HIFHIuApwaidVzD1zjctrHkH+IX6URMPTrnBccWM5kyyWDs3PHDBpJJnvPlzCOOpqN6wU2BwAEMDpEvBIlMa7Xp+fAB1BQwUrOh920nRQ0WkqVt6jN1gongDHKjrAQB6ai9qxcUvpqpGLsupCcoUMCRwsgL0ADjBHIFKLgM6iUnJcNkBXGo7rEZVUsAfkMPdPrVfj2vjTKXLhntLAKArAGcH1Kz68PEn7w5emVJqG+e0Xfx9atqSKvasYY/Wx5to/CT8Y8AcuD5d0fhhy44DQFXwob8BgNYX6gpLB12rAwjlF1Ppu05qA6+uyCQUq1A3cC/7Pd5j4wv3o1R+SGHEmEfKbVVTCQgF1mKj10MqLM55MBMMH3+IChTBFQw9YKrwAACF1FKdV5oaqqYdGHMLN+kxZVbfwUVZ5x77vmtlh3bu9gRmUGilyjMtG4DrVgR9NA5pllLD+Xuh94v7InCjWVBLdRwUcwD4cJqtLl/y+G65IZhqYUJh94n+aivEpZS2qaksdCUgwByAal8hDRfn1Rp6MBYBQNpYCYXdm9dy8/PPIruDbK5eyAXUhYe97NqeCsDLVy9lsVzKw5tf5Pvvv5f29/8EwZK60xqAfs+IO4FkfUGlYrP+hg9kYIZCs5CiYjvCq4CxRSf7h9uRMtgfcBQHLX1QGghG//B6BrD4cGSiFMNgxnI8mn2OxQpAHMW1zkoRYP0ZAbNyMLHBcf43X0+9DVA6QukZUsb9vGXF+C0X6nKMzyUFgMPnGNuQrAOqLI7KX/i8JqseQPpg3qEn8Pak60lcm5X3IfZQCApCrJmdAtfwilKsn7Yu/NUA5WmtzUfnCIwjkMdvHhE5Al9rBDIA/Fp77tx2ZwB4bqTycTkCzzACbgqiX9QA8PDCJls3xvr3FAA60ApbHKQORwAQqcNae2m+GPOUImsOBHpKLFIZdWM2V9tOgWNsbkHljABMGHDgBs2K6M8AQHfAxT3w/VaTDAAQGzumINrLTSFiABhqRhmQCyljpmQKbzazj5K1/nq6mvJDt1V3VSihYlXiKQCI846UJ9GI9XuK4xeMQdwsIKprNZcCjPfP1uyz8XI8Uc5LvUkVgEfnMQVW/Huv9cV7DwqyY2A3C/kem9UzADBVin66hWEMAFEXDQAayiekPvr8IJTbm6EGQbu2wPsTkAi1yA4EPxhDWqsvKCkNALKeHV9molAvpF5v5OLlt3Kx2bC2HgDazsB6CgBrKAxR84+KRDX5AFCBkA3zAQAKCtqVKepcyaduwK4+68Rr9REAUtalUIbnoLttwdp1mFc046hR466RokHtP1Xs6cTX9HEo2qhY9fsrVSkoq0sqBQ+oJQc4h3ZhfUPyNMw23EwYzsQw5FioMrCl0bCai+AF8wgHgPj7Vbmg6u7w7q38/uuvIr+/0ahaDU4oLgFyX/3jO9lcbGT/7jf56cef5PD7fxIiAgD6vGVKrJuwFCum9aIWIJWZHtdSldnDAw5VpnWHBwWpMGKBwtkeehQtxkFL5R8flJiLNUCrrxkpANTfmyJxYoDHANBTzIdzaI1Jfag0PJwID1qiVFsacABoxqUO5ECQCzA8muswE7FUYABaB4Btrx1X+TptSm1/72CqZGPK+tFdgcPnWZIKPTevU3OmWAnorsBIBWYf8UHPUGPxaWtFBihPi1c++suKQB6/X1Z/5NbkCJwfgQAAy2LdI/Vg6ksCTpcIIs6/Qj7yr41ABoB/bfzz1XME/sIIxBs23T+7eYdu4Gi/iA0vFQ4ACP6FztKgeLymCmOzB4UKzlmVunEGAJxSv6W37G6Os6EwEIONJjeWEDGBevR6fjUOGANHBQiDko6KmV4NNQbXRq3VRCUgYAFTuabqnWltLYcKONbT7IJKJFIADqmptvn1jbuBCj9PJdjIq2IpTr/r2j1T+oJLMTbvVP4o4PMUyXPNKBSk+Ea8I/zwgvkKavV1pAIikNS4xADNQVIAbonS80j5eaaATkEvgmVgwgr5xzW6vK1BTWrH4PdTx4VxOKMWfHT6JYrDuTh9uik8pABjPlXNkmYOmF/4ifnnYAypp4DR/LcM4xhtwdjZ75ESarXiAERw/9H9UGFmXAI1AfWlIL/cbKgEXF2+IoDcWa3NAUxpPwGgOAAEoOsOdr3IFRbKOYAwKPYaGHFYPT+APgBKKhpZU28vLdoMNRohfR+Al8cX7rZq9lHTTKNeLKmQO4inzprK18wtcH+siWeKP1lc8H19tSDgaw18BjzDdpbSwkEY6xnqIza1dLU9CDDOiJIIMbC7NDfj/v5Wfv7pJ3n4j/9ADqs+AEG9uqJg/62vXhAALupCbm9v5O1P/0sO19dSdvd6Xe9Pm09IDkY7ymqjAHO5UlddqUfz15WfWBfQ97s9UpSx1ukDE5Q84DrX7RQA9kgLP4byLPsQvYa1+/hBjq8Veoyuv0OJAnuQFB4sKKxEKnq8fh0ptb1mZVjvE9f1zmr6wREYqcCVpgIfOivNUCGluwwmTJHnh96/ry/peue1HekM3A7r7uzEHvpfPz+SkhCsrWhQnLVNLdaFm4Ocu2LkGmbnRioflyOQI5AjkCPw6SKQAeCni+WXeaYMAL/MfsmtyhH4TBGIlWsB3PRa/B4AkIoaS5F1AAhlCKGSKWjgxsnjQ9H1hbU+Vn+oCmnqdS4AjM0BeJ5k/fJ2DdfQVELUdnIAiL8hxVY/3DRNEMX0tbaWKWQAR5gWN1ZIqqJD63DFrwDOvFi8gVJ3Q0YVsDheMQDkebgBjWJDdZQqoQhWW63h5gAwVtKcM0zmAKCrdNJzhPuhekzBEUGlQ7REiZem8MXKTwKfdIM80+gUAMaHpQCL8YjcPv1YVQQOG3I1FTmTQB6163GF1Dmxf9oxYwDYrNZysbmgGQ+UdPB9BSSiQQcA2l5dR3sqvLqQesu0XNan03HDIWbzYNQemz8pAITyUJpGlhcvCAKL5UYBTlCm6VlQQxIAEC6uhJGtpfBGABDXxXEAbw1SQlHbDqo61KwLpjw7m4eARK1A2qUmJaYkNBVgXZmzLWv11cEMYufdbf0OEwa6BXeqQHMA2NVrusiiZiABqJU86GCwAWWv1frroP7DuDWjkn6B+NfSVXohf+CtcK4UAEC6ET/cy+s/Xsv1f/2ndDACud+JwEHYAStA7sVG/uc/v+Xa8uaH/1fe//abVP09FZ405kCJAgfqVnu0L5aE9n2zZI08pGyrY7KuK/6qagX9UECyX6AARY1BjAemACugdQX01Nh0CDh+cDOt5Ab0CyZGkft6MJMKjtxuuqEA0NeveFbGDxj68vhzQv8+PICqFwupmwXjDgUgXX1LTQ336Q6tY1gXmGo+xGv0sOMEAOTcGdV9HdaFKQCIBzc+B/mZ56Q9A8CnLYf56ByBHIEcgRyBvyQCGQD+JWH/jBfNAPAzBjtfKkfgy4xArATUlFZ16ITihhteTwWzjeyBG6mSG3BX5KhLrqXgFqitNSjODjHcshBwo+u1y7jpHW/WHFrgJ86kfx9qAMYbMmyYfTPsv/fjeR6W21PgpztgVUwhxUyVKa7MGGq+4fcw4xhv/gblh57I3Vc9hW0AOLyuuVWqmyiUKZrC6C9qqLhxVmUXUvJcKcP7dm+H1orKB+VRWgMwGVeJ0mtu1HmNQK+3F6t6+P8JAPT465gYIFtcE5FQJFIEjpVC2o+PZQxo3OdMVoaN9+MzyZRgdHge3HA/dPaloOVDz3PO+/RaWpNzsdKafBg/UKztUeeNqb9Qz+1lt9sS7EB5h/fVNrQ8Bd5NW4a5MoAVvw7/ZvMQyjK+0H9oR7Pm9Zfffsdx66my/hOHsuYeTDHQjr260mIcawqk1pZrTMlGGAgAWOJ9ioWxBtT2PQRKQTW10PnpcQeUUlfchZYWAGwrCnnYHWjysQcoLwEZbc2x2nwApkwZRqpwXYksYK5RSlGqUgw2QFwODPBgHrLWHuoKlqXscV2AwEZTsdsaCsFKusjsBudtMLcxbrfqhnz48Ud5/+NPItfvRGrcfSuH3U7NLNYr+e7//J+yWW/k3W/fy/s3r6Vo7xX0p+YRvfYHTU/wcKVcKOCq9QELuJL3I+cdYoDY+LoKJSRStFsoLQ8iluJKQBXXPo0G5rj25lwJB6+nNzZEcnCpqcrxe/UBAsAsh1dkvuSXjsFg+F34SLB+DQuHKrKRCl43uN+lKZXxIApuyYOSnfGZW05CO+yKcO+NlcJ80DGokV1Bm9akDet5+D6tANBLObAPWRvRgfx5JRGOS2ic+75zVpp8TI5AjkCOQI5AjsB0BDIAfO4jIwPA597D+f5yBM6KwBjcDACQAMw2c64ARO0lbqwMAEIJqKlXqpgri2W4JjZ+AIDHKoqhXh03SI+kaMauuH6ekYJjwgTDN5QOsnQjrQDQAYUXmVclINR/QxrsUwBgwVRkWiPofVMJOMQjgEBLsebmFSDQiuUjrlRwiZk19Ad1yCS4BOBRl1C4BqsyUXe0DjRjQEWQ6LXMEoVQOhDi9N/JQRIp/vT+VEmUvh4DgPGx3menSobEtb/GBfifBgDja59yAT5rkjxSY/Hc988dlwJtgJjl+oVcXl4QyGE8PRwU/IX/6O6qqe0+rvFzQOlj4OfAeriWgZXQqFphoAFAKRqpFgu5/B//U9brdQCArpzD2wD8hEYjgFxqjoH+A+AD8EGfV50CMqj+2D76daCwXsGafGtAMoArMwnBMawRaGPNAaDWQkQbFbjf3T/I7e0tASDAXNNAYVhS6QWQCADIuCw2aubTIIUW7rpW288ebBSo78dSBwYEsa4BeJoSsGt0PWzrQh94NEOKK2sDwojisJdVixTbQvpffpXffvhBBCpAQLmio1pTYJSCmo7fvKSzc//wXt6/fy/99p0C16gGHeNjABAPYPhvKCAj0xJX2jFLH6UR7D4cBC6WNful328JJvtW1xEvLTDl6h0DQFx32iTouLaXzm0bT4lCmuZBBoR1fB4/wHgKAAwKSfYTamSutQQEVJIAxwaI/TiMB46pI/f2YX4QwEKRGpt32IMU1o+NlMV+vvSBVGmp8oOpFGoxWvkMGvbo+DjfDTinAH/suprfnyOQI5AjkCPw9AhkAPj0mH1d78gA8Ovqr9zaHIE/MQKDkk5rdcEVOAZ7KGbPTT+MQ7khVSUONtQ8DkoVquZgWGBOk9iw2v+noMr/Hat9cP4xDNGacKlCMP23AzVuMENqqIMy/6kKDAckVE5ZTUB1VW2l5KZf05XVPVI33wojxgrAUKMvbGgdBLoCxuIhCkT72lKK4fIJRY94/T1PNR6cUQnyXLnSW703blCBKR4HO9gLq+nH4zWnYpXOlOtufH9xirKDGX+PG5J6nwzncqXQdAruHAgcrjsM9qkU4POngiuezn/H1JHxmP64M43fnc4LzEPMv2Z5oTUA7XMaoIvzD4qugyrs4pplIS2U7ruxovbYTGHy/mz+DinB6qwLBSCAFVJpCaYrVaBhPVClk7q2uhLRAS7uC2AdNeiQknrYU7Kml8aDAho6aFqrproraGHadtfJ3pSAuqZoTUQcD6CO+394gMvxninmqAVYIYUXgM7idbBr4X1cnwz8NY3Ox9ZNMqw2Z0ixN6UuTEJwvkNjZkiAd1jzFqp8PpBhFlL1HR2am/aB7VxdX8vPv/wi3Y/f08m2sdTPPVJwAQHXV3Lx4oVslisqGLfXv8l+t5PSU7aTVNEA2Ism1D5lCCtVWrcWUk99BRhEPK5WGyofD7s7ub+7l45K4jgl1dL6k1qXwcTIa3A+YuaknTmuD95HAJD1WYPZSKvu6zA9ojpXf/orNdcYxqiuI65EDwCQpSpKmuSwRmbZaJkJqxGpNTPHDw3Szxb97DEXZDefGZU6iNba6Pfx/PF1Gp+XgNxYnzn/WjUz0TqvMHfympxj5eQ8EMwA8FOus/lcOQI5AjkCOQLnRSADwPPi9PUelQHg19t3ueU5Ap88AoOCDUXpsaGhosU2eJ6qio0/VTnNUjekpQIBHKd7e6uWb+2jNi6kpSWF3UcbwOlcrbimW3zLYxXgUBNw2DaNi7WLb6y9FhSMFLBBNNCA4v54oZYWN4pdz/sMG1RTENK5EgCPaW0KBvWlG06vHegumtItGKceMYVKx2qpeYq1Ax+ATtR442YXNbt8Y4/i+Wiz1ZaKFXKeasn4WywHX4/HU8Zi8JQ6K+vd+OZZayPqNY5VeJ0V4f9QAJie+0MBYDoehs3+hwPAc1OI41ieOy2PQHd4o6aeVlarzpWiPjuCCUuP2paQ4wIGdkG9pC6vQ72zY7Aybc7j85fGFTaeCeyWa2k2a2lWl7LerGWxvOBfXQkcUn9pBgGTnmEMQ3kGkw8AMgdVnGOmHgaoCmnxbsJgKftQDgPw+b24KUpZN5oqjFqBACxlQeAFBaCuP1ZnMNQqBdSvWMMQY6SGYhkAz2uz0VUX53FFpCkCkWJaVbJrPBVYFWcCpSFSiE1xBwAI8FPt7wlkr+638vrNa3n44V8iDw9S9Q+8PgHg/iCy3Mj65Ut5efWC7b97+wuVjOVhp2YgnaZ0DwuP53bruhqAIFOCKzOH6bT2Hd9XMWV6Xav7cdduGX8oiT01VQM1AMCRQjv9XhgZBU2P7ccB4LBe2XoUgOOQqq/nnS7x4MrCoZanXc8AIFKB4bIMcxfeX4GU7TrEJXZA93Uynh+uVA3u01CQTpgzhXu3B1JhvbXxGsApoDcV3Go6heMIOruHkHo96t80FTlaB8bxzinA566t+bgcgRyBHIEcgQ+PQAaAHx67r+OdGQB+Hf2UW5kj8FkiMMAuAIigtLCagEgJ5IcCFDLY/JryD4ocbnB6dQMGKNSdqv204vnc4iWpvvFGaLwpim44UQDGodBUubFSIgaAONZNKGJwxv0vgBpVR0NtptioBC6nvjGdDD8ATAQAHf5hIztKiesUpCK1kimKpjgaagBqSiShotcj8/p73KebgtHa2YO8WEoz0yotBTQ26SBUSTb45w4hVkeLani5OYpunucBIGNqyrOpWmIpoBvMFMZwMQWAU+6+U/fy5wFAVyBN1xTU9MApleN4w56O7xi6jNuuwInzyVIbR7UjjQwD7NFsALXLojqbPQBEVL+ShhpJ+uPsXGOKrtX+9DGgObsi6wsqAdcXL9guuK+y9p9Ba5TgczUfgNNuv2Pq6X6r4MNNPAjhUNOv0lqHDr67A4xLUKtO76tD9TyYWVBsPLj+Erl3ViuwQ+3DkgCwNGUiTFMIIs08BMfTuAcKOks9juenjmuYHZm7eAF32U7aGuYbqAGoKcD9ArCyEpiEQFkHAEhTIJuf1e6BRh7LnabcPvzyL9m9fSuyv2Z6agGwR7fxStYXF3J1dcX2bG+uqQSUzlyRewWAae26MEYsNVjHB0o0DG7tuBd1c9d6hYyLrRswB4lrRk4pz+JxMbi+D7PNTXWmUoPjGoDxuhmnzPL3CQAMa57XaLXLHY9ZS9GOzEC0FuBKFrjP5UZrjLpSnTUcB5fzYMYbzj8oY/WBj9aEDUrvyO15DPi1fq2vS1gd0hIWPN7Antd2dVDP+ZrUGjxvbc4A8Lw45aNyBHIEcgRyBD4mAhkAfkz0vob3ZgD4NfRSbmOOwGeKQGRQgdQ2KmNQl0437GWlqXOhWH611OL6ZsLRdbqhfwwA+o3EIHAOToQN7ylTi48EgA6cWijtonRlB4BQIE7WKHTwRhCjm0kFZ2MAKD1S9UxJWWJbqAqWylKsAShxXapGEjMUgkGrjQZzDIJWy7l1F1UvNu/v9ZS2oPxK4jcFohyC6PXGG82oSbxHT2kLAMviP1Vnz01lYjjoYyBOFQy/Q8pgnOLsaYjYMCepiudPig9XAOIasalJGL9mMOL3rGBEx8kAA88HgHF8oPDiOXqtRdeX+pNtwRjBeLTURYKyCJwwjd1qbg4xnVbWpv0VxgUAUonUfYOaGNMAV/VCqs0FzUkUPKkiDeOAUI9KvJpAkAAMhhioQde2TJ1t8H6rqwc4xTWF6fUH1qrbbR9YSw8AU0+s5wcoppsvXHBRfw/qO1M8eqo+lHOu/EIKqPYbXHqrwXQmAoAcx0agvb+8VIGnOB9KVe62ldYq7BtNwe3MJAQp/QqOFAwvuoOmAm/vtGzA65/lzS8/i9y+JkAt8CiCDwzw8ATQciGr9UqaHsLAvewfbjWVurdU0aTbTgHAwezaldhaaxQmJBpPVdghVVtNmI7HxSkAODcfYqA6pPbr+D8HALI/IoX11Nh1RXVQqto6is8lgOd6dUHgB5MqutdXSKVXAEhAbutU6TVto5qLClzHim7WkvT03VE9VQWAOA/+juOeAgCZuj9Ra/D0epYB4OkY5SNyBHIEcgRyBD42AgEAiqx6fZqa1qTQSyAFI7+ecQQyKHzGnZtvLUdgHIFBxdUY1NAUO7hQEvrAHAC1trARxsZbBlDIzwMUpPd0uqgW4LBBHSsBH1MjxS1LFV5hk+icYsbtMUC9YAJi++GQqqjAAQqZuC1Q4CgcGG9kh424pXj5BtuURDDpUDhmDaMpCCiGpibi94QmXnsM6b40URncjP0aBHLu0mpgRD+YfcPaCpRTmiIMqAGFkav0dOPvQNBBR5oSOpiKaLvTT/nj9GCta5Vu0gNQij4vngoAcc5ionbhX1kD0AHgAFh1oFEVlsTBYzAJjI9qrY2/N7nKaACApmIzRZebPAxmHq5Y8p4Y/3tqvszNNQfQMQAHAORYoxoRk6EhuJJ6zZprRd0QsOD7H8eojXPALNYotHFb95Wq/UpAQFXhsXab1RBt96qce3i4l91uLwXmA92CNWVX583gOh5MRGy+eR9AGItzwi3Yv5fiO2tI445q1cX3OcTJlJ42T6FAxH3tarS7lh73jPlLiIn1T+d1SxDUS41qAph/t+8Yt8X2nbz+7XeRNz9p7T9REw668QIAFYVsNhumr8Kt9357p0YpiRIuLjEwWqnNRMgVm1qCYEj95lzCWmxmQlpLVWuD6vph398TdWgAeDPf+9Ian94mj2Na29Nj7anhUwrAeC0ZwPS45mpYT8MFTd1XLWTRLKRcrOkKzM8jQDkbN0NNy/HnHNbKWB0Ln2sHutZRarpkKb4aT8wJXVdpKAPwD5XqlIlVeEBk60Uolqqp7cPrBNhLFJPju8j/yhHIEcgRyBHIEfi0EcgA8NPG8+s9WwaAX2/f5ZbnCHxABHQzpwodbOx1Qw4FDxR/thGuaqp4UAMQyh0oBbnxNjfgoBDzjVPEOx5TAMbNjc+R/j5sGh8BgL755HmgwInMNaD4YHupzIHS8XEA6IpAngPx6A5yAOiIAKBvHGNFDIFOBACDW6aZDXjascZtbJxB5RMgq6WoxRtlV0oBmBA8wCU4pLBh8+wpbuOacAMgdFgw3oDGwqA4tXUAgacBYAwiYgVdDKWmFIDcZCcA8NwU4LlhPuV2es6UiEFHCtOmaia6CnTecXgMNGaBdlAAOrwyd21zOR36z1x1Q31G//f0A9kU/sV95P+PcU0wghRbGxa9S0BR69NB4GIhzWrNGnmeYh+n4uM8MPnAPcIFWFOSNXVWywuYsQaMEixV+HB4IBipC6Su1iKo1Yd5a0BOU+gBfTo7h96nGi30VH4BSAIA8jio9UypieOmUlo5/8NDCkvY/Z6pAAAgAElEQVSltbYBAKL9e5h/YJ1bmpnIBADEeVDpAMqu4u5a9vudXBzu5ObmRvavf5LD9bVIe68uyxEAxHnxH65zaAFOnwYAGQBLeZ4CgPxzAFjjGnwfCgB5zsj11+fSUwGgP3iI1zT/fwVzj5vXeG1auCOj34tGzUCQEowXxgMhfVTOIJ33GOs+fgAAdf3Ro3D9+POC9WIj93U+BKM7u35+8L2WGsz5lJg1VVZjFp8XGQCeswLnY3IEcgRyBHIE/ooIZAD4V0T9S7xmBoBfYq/kNuUI/KkR8JpOADjYSAEAQrlDZQw25tWSiouyqJnC1/ZDvSVujCIO4W7C+D22USMY4TXuEpA3gkUjU4OxygXX983Z0QbPgNgIRvpmzZV9hRVqh8uuGwNYG2MlY+k1AYuO6V9wscSGHUXkx9AHir5Cii7R0gWlvMKPkCptjUbtKr8eAYnVBAxuwUHZZ5tNq1mFdrHdVjfQN676sxtvRHFMBCw1xoOJCZoSXDuT4v/VBFfyuocjl+A4vS3AAp55nOIcq7NGKiQFjB69eXfQ08N/Hsadfq8DwHgcpuAvhXj+pSk+O34Xt2MAi6kJgoGHKDXVAbyD2NjdGeBCz6Up50FpNaG+nZ4X0zHwcenna73foQBkrc9CBBCs0QcB7G7W9VtQKQdXVqT6AkwRjBgAJ/grCwI+treD6u9BWqS/4r+9zr+mXhLkQGnn8fVaiBxFSSYK1IYw3wBcY61Aqg3nwc+RQs3XA6ulF0wnDDzurGZhAbjEGoD4WQZF4N5SjkPN0Ptr3tdqdyOH/V7uf/tvad+8Eem3Colaf9BQEv7RqAPAdbfV1NCzFV+py/Z0ho6PN8JJpq4mYDRRAIZRceJ731RqPNf32YSgpLRAeNJwrCYeK/FsXky0k+toCSVqKVJqijjcswEE92IKXesfvy+/mpcyQO0/9ouD4ETV6+sPxmb8QInXRg1IS4EP9WNtPAXFo9eItAcbXA86jNnUpX1GCXj2eDi9puUjcgRyBHIEcgRyBE5FIAPAUxH6u/w9A8C/S0/n+8wRiCLgG0xV7ZTVSmtgmTIGJiCaBlWFov0xiAglxHyDRDORQRehHzCaisbNlNfCC+Ybg6nEVLd4aqz01SwA1PepQiionKxou7fElShtCxXjuDD8yHzBU4wNAKqJSBvMNhz0lLaxdQAYUm/DTQwAkLW43KzAAhZDD60FZ/0QzB+0IZXFy1PUoAQcFIDYZFqqX3DzNcOGo1RUvzGrM+dKlzMAoN/SuQDQj+c4mQGASFHkhtzT6oqhhl9sPhCru+am7ccAQJwzvp5u9MeQ5VgZaCrYxN06jg/OqyDhaQBwUBnpWB6AjgLG1JjBwcRcbGIIH99HF0CYvvMAwEh4p6m1A9+1WHhMqkaWq5UslmtNnTe366JHuq8Z4EQpqTtL+fX+poNr30tVNUwVRg03jgOPuwE5b6uvNTRCwTyEWrbWOqR8j6XYp/fvgOq4bpumzGI941w2ZR0AoJoeacmDFooz1Bak83AjbaWlEgAA8e9qdye3d3eyvH/Hduze/CDvf/pJZHettQANAA4u4NZerw13NvA5DQBD+rPXNo2Uaic/6k5+7xvSq+NzfQwA9LlxLgDk8fg8gtq0XEpdVwSAHD9lo+q+ZM7qA6gItplbL808rLTCODY6LmlQY6+gdkwAIJTtKUh0MFyZwjA4A1sNQqq37XNqsk/OHg8nezQfkCOQI5AjkCOQI3AyAhkAngzR3+SAk18E/yZxyLeZI/A3jAA2xNjAI9UXL62NpUAAYKB3pZtt+FsHTq7UMVMBpPBBoYOaWfxw8ZpItsn3VLXB/dLNNHx7ZMo32+ADgfkr3tCl7plss23U8P+DyYTV9rNC71TyoeaTqamO4E6v6qMuSlF1kMONY6gDZe1ONttDiUKrNWYat5A2Fm1UCRSCKYiBuUqdJx1BObj0dvZGZrzGF10n7Xj8bPu9OrbOAkCNpgtzoASbVr8lSp5YMWMF+F1lFE8Xd2XVWnHlrFLIgVBQtEXg9anT70MB4LTL6VjaFMPAGEoRkkcqyKF22Th1OlbwTRly4JxTqZZT4JDgbKJGc9yuOHYjBW6AbGqegZTeWP24L/TcDqxo0xKlCFMRCHBerwQquapZaUpm3VDhVvdQB6rqTxeQVt2BH+5ZKxDQDsAGqb40NYHAkCo+uI53BHv6Xk+F1p8O9Wmi46ormoHYOLZUY/xLlap6f2HNmBhM8XFoB6/rNQFL1C8sqQBUUxBLCV4tQy3AqqplIS1Tf+ubt2p68u4X+e3HH0Xe/6aQsuj0viFai9V4+P2UAtDn6wd8D/O4jfrbageePZceue7U+ER/pGunr+DxNQcTkmPlm8Pg0FdW43TcZi/hYJ9HlSo0i8WK46lq1ppaHVLZx/BeDVkwm6J1MgLzfi0fa4dW3ZnjVHeOQTOpgZIT/Q2TFYxvaVUZXrYtH3yFFGBTs6uJkzvJx3fmn0v2uwwAzx6q+cAcgRyBHIEcgY+PQAaAHx/D53GGD/ji+TxuPN9FjkCOANyA+Sqx4YU7qG7m3RQEbqVUzHgtMg8Zi+TDJEQ3XtjgAyS4sgcpq/FG0cFTDADj6MeKQv39eQAwhR0pAASQ0A87dfOdhl6eGKhbRneH1HZYjb0EAKopx+AK+xgA5Fl6Tc3zV4BQ7l7pt2txY9YbAGxIXTNlGdw+sbmNalgBSGGjC8UiQKenF6sqcuye8jEA0NvOmooTKXuqzrLaWXOmYkkNwFgJmM7GUY23JHYfCv841FPr4+jCU2o7pqgaSDteMQx4p7UNQ3uPXYqDWnWi1tocAJxaqQaIOK2m9eto2zXlNgaAHF+11gAtbb5hHlMRhfGKVEYztUFJANSrxIMCdQ1vCEQa/N1qo8EVGOBve38vXbvn+AU4gREG1gn8vagU8Hl7MO8dZLFvIrdsB4Zh3Fm6NZR6roD0e/wQAKidaq7IePCBEgg1lGaoCbjW+bcyd3QqBitZFuqCXF6/4dsXN7/Lr7/+Ku3vPzCFGs9SqPxNUreD23gKfD4CAGq/uhOuP0AZl2qYGjej3z0xFfhjFYD8rDDF9mjtPjLaGAAg22uuzVCmN4tGFssLTQW3z582UpYP65Sui1yno/kY3/8Am1t1F26H9RJ/W6yWst5s5MXVC47l+7treff2ndzdvOd4PgUAufYHFaB+nrDfjh58ZBfgk2M1H5AjkCOQI5Aj8NERyADwo0P4TE6QAeAz6ch8GzkCT4vAaONttbugAFKwZ7WwBDX4UFtOQeFQ+g6OoRVT53SDZhtPbJ79hY0+U4BLKU01Neg05jc8rr4ap1b6O8cbqCkAyDQscdinheABvjQFeFAexiqvWD/CDRtAW5Ral9bWG0pctQpAEpfO2JRAAclQx03jPq7Nx00h604dCCIU7oxapWDPiv7DpIT9wU2rGjsgXl57CqlphCPlkB7tika8D6AnfgVVWNj/avuqYEIR1fKKAGAMs1TZOPT/lBLQFYBhiEw5bDIYw/U4/p6S3njmNJgCgTFYdMA7VS9QFWya6jsep2MzkNj11JsVYhalgKdNHrVjpFyargU3rcoaznrkdmwp2qjtR8MDd7OutAbogepfnfcAfYW5+qJUgLqDu4u2Aq/94UG22y0BoNAFtZQFUobXK6bOqrJQ3YPpLuxu2UlKMl2HTQU8pE/qffBBBE16hvTYQQXpcUG7VVmYvrymJeeNm3hT+VsxJRjz60Azk1rK1QVrzu1ojlRLZ+vaqlaQ3757LbvdTtYP7+Ttmzey//k/RfaHQWLb7nRZTMGUj+sirRGXtDZ8L5vu7wCSAswe7v/M4T99WPJ9MDbLieM2fw1bn71diSI5ngOxkhYPjPg6UsTZAyZfC4tGyqaR1fqKtSSRCsyx0Wm/eEqwKwBxPqbThzqz4/kZ3wfGGwCgKkPV7f7lN6/kH//4h6zWC5p73N3cyvv37+XuzRv2f9ntda2O046ZSu/u86kKMAPAjxqf+c05AjkCOQI5Ah8VgQwAPyp8z+jNGQA+o87Mt5Ij8LQIeE0sAABV+NiGStQEACnB3GCJKgHDcoH9GlIClyupK7h66t8PBp56M65gfbGilMp4zmD+oDXs/DWlzDsFAFP4R7Didf5sIwkFHNsNN8dEETcFAINa4xMBwOC02w9qPr3nMQD0+4dScTCFiKEh1EUVASA35XafTDMbQUADC2YaEoO0GDxC0TmugWdQJQGAQ39BeTj0V6rAi0FBDGWOFUNjYDakVifjNgGATxvV5x2dAsCjVN1I4Rmf0c07xsDCjxiD7c8FANM7HsaTK3EV6IXxaCY0VdmY8YanoqsZEOYxX674q/U41GLTGoCq/MMLBh93cMdFauRhz7/hPyj/AACxPsQKYgLEMDDGqej4dVrbzu/NASCbZRBwVMeTkOjpAJAPPLCGicgOpQxwn6uN1HUj7WJNYHmwNOdliXiWIrfvCDwv9teye3iQ6x/+XQ5v36iUGPDxMwHAYf10oD8HDM+bE3EKrL8jTgWeVwAej3+OwUcAoNfL0+XwDADoLtVlKfXyguOrXKz1wvbBdMADklhxZwBwWMeGOrDDOqXrLBR9DgCLCiUtKvnmu+/k22+/ofPzu3fvZHt3JwcY2tzf09xmDgD6AyPUDRynAmcAeOZIzIflCOQI5AjkCPwJEQgAsCzWvW7Spu29Tn/g/wmty6f8fBHIAPDzxTpfKUfgi42Afga4gqsFAERKb+EpcPpTpT+FyHKlCp+LNTf4rigDODi0B+n3rf5s1c20tNQqB4GukNDi7ANcCoAimFtM15xyJVzYpNr+0V1yUyUJnESx4ayilFh3443BFtozpQD087l6yxV2BHaWyqmp0uN0zOFzddiY+8aXaYwGZTwV7Xh4DIoapGriuoQeTAU2uMmUOk011VqHHW5ipiagfs5DkTUCgO75MM4YDs0p0hRXUwHGaaZTwAC/I0gOiquhDiP+FpSUpmY8UuW5SUj6OTUDFp4yvfRaaYquKY4mFIcjgOap2/ENWGSVZ3ggx0AwjheNbmY+f+cVgOkdPq4ITPvHwVuAzFSblqEdUFBhfLVWUw+11uD+K82Kvy9rfTCAVF5/ISX27vatKuBU8ssfSJlcrDcBACLefaL4S92yOSZsvBwBfncUZ2y1nTHEiSMTu5RPjQmH/6hpSgBoCjM3B+mbDV3Qe0sFPjTLYCKBByVN+yB3MAN5uGVfP/z633L/668iuzuRuhHMF7S/LBw4JYrnU+P3aFyMFdDpPXkqcFzM4Clz4ejYM2oDjlL0w/ZhuE8HgFNrBD9KTNmL9QpKSfb3TE28oToqHKhBiRccX836UlCbsaNZlNbsS015XAGo19QHJnhpHdZBCQ2Fn7fVAeDFRkEjlK1Q/j3c3YIwQhdvJRp0PfMat0fAs0ddWYOArAF50PljAR9c0HMK8EeN1/zmHIEcgRyBHIGzIpAB4Flh+hsclAHg36CT8y3mCDwegXgDyRRAUVMQqdZUnvXVStNMy0qaxUKazUYuLi6lXmuRfGzQqOyBayZgG9IC93vZb3d0WAQQRI260jbxAFV8JSmgDgO9iHy8eRwpBiNQxY22uQ1PAUBuDA0yokZgrFDz+mUenRgA+ibVN47+b4JSVzomABApjDHMewwA4nyhNqLVUfN2+CY1uA5bWmRtpgXDxlHf4QDQ7x/xR7yhREnTZ1XZ+TQAiLjFG2s/51wtQAcRfv9oiXX4aCBWyYPH1L01bKjtcypc7xRAOWPCzwHAtA0DlI5O+ggAHMckSp32eo52z58bAHL+BNdpczT2VF6PrylDUQsUoKVuNgQtfa2mGFWj890BIM6JVMjd9kYOu10oboZxjRTNGACyRmiwubHRkLi4unHGKYAXhL42L2IlIOfD9PNsXjRW/gJMqxmJlzhArb9S2npNc5NuiQcclexqVUZDYYyU4LUcqACs79/r/Lr+RV4DAL79g2poVltk2YM9H6QcpeyeGr8fAQA/Sbr8zPfCNCV4an6P1+yxojmdlnxowhRdW8dkGphOAUCkbgMAYnxivDo49nXa10TtN3PXts8dqATRL/7Ay+ua8j38nCtkvVpRBUon6v0DFYKH+1sR1LKUThXZ1nD//EkBoAN3po3Tadhc0C0QGQCesVDnQ3IEcgRyBHIEPlkEMgD8ZKH8yk+UAeBX3oG5+TkCHx+BkDIoNVP7oADkq7xgKlQHRQzMAtaqiKhXa7pllrWaBoBk4d9QA0L5J20nh8NB2v1BDqgJdsC/91LuFUzt8RPpq7ZR17JLBd+D8zlgw4ZqXh2nvEEB4LhmHDVucGylWcbwt/i4GAToptHUQPgZUnS9aP04dczB3bCBczOU1E3WQIvVPPPNaVCMmJmI92CATWZeMtx7BC4jWIhSfg5N/Nx4T8t0tpaAdaSksng6iEkVd5bVeTSgYqEbYarBLMR37hWncs4Zb2CjzWEWxcFjwE35DMhhTceRYihtxSlFjQLQx9o/AhndkPI6vtLcdY7BX+jjTwoAnzr3B+VePK8GM59GFb4o9gnQvXkpq9WaNQCpuKvglss83TAvAUh2D7cEgQBkHB9tR1C2Wl8QBMJMREsM6PpyCGmaXuNN7wNo3cdxHK94DPv/e/+M04Btvp0JAH3O+zhrrfYb3IBp/rJAKnAtba3rIVzOcf/rxsxfbt7wQcdmfyu//fabtL/8p6bnlzDq6ZkKzBqobv5gfX8ys+aJ38viBw0OeifB9bnD5QMAYJx2Hj+g0NTxY2WeN4XtxVwHCByKq47XLTsYpSg4bouG46lcKKCGUtX7Bz8J7ZwSGwBkrVSqMgv+jaUpTMmK2UoYaSUVFmUtF5cX0lSl3N/fy/3NrX7OyIGfb3B7xssV5b6OHYXXSj/4bbXd3hTatm5mF+BzR2Q+LkcgRyBHIEfgE0QgA8BPEMRncYonftF8FvecbyJHIEdgMgK+wepQ6wsbrepCUwAXupGvL64IAFH7Dx8ivpHvSk2JgsoHSol2Z+lUXU8TDqT+YrNdH7DJAgzsWUNpT1WEMgcHgPh3nFJ1CgDq8QqleC1LkQUESxUZabH2KQhIsBApBeONaYAOUcqxBvIYAA6b8uHvHvQRAJyqhRjci/VCvqEenxNGDO7+qUCGV4KCk47AnfQH3WgGgGIbTjV7GShJMLqwlMh0cBRQzERqLYeAjwG0cK+Jyi+oG6PU4BgwngsAdeAcAzjd5GtcphSKcX8NtRhPLQhzqcHTAHBIDY9ib5cI/QSINgG80nZr350CmqfaH3rj6EB+GXRlntUAFSgAm1oW61c63xdL1lbrAfAiAOhja/9wSxDWIwUdoOWg83rFFEoFiHyf1dob+kXjGoDYI99HRiA7GtOp+k8B0Xw80nEcm9U4AGwr1DyspKtXapKyWOuDEZsDAIAAT3L7lqmhl9293NzcyPWP/y6CNFEovZjir3H4nACQfTILrM8cJ2ekAPuZqChO4h2U2FYCIDYjmmoBgDGViyeAmNeilUJBNWoAKgBEP9XsnxgQ6/hUII1x6eDP10mvJemzC2smPuc2yxXHfdfu2L83796LHFopaq0BCRCI1zkAkCnC9oADpS9oRmUPTrIC8MzxmA/LEcgRyBHIEfgkEcgA8JOE8RmcJAPAZ9CJ+RZyBD4uArECkBvyaiklVD+rl9xgHeqNunk2WguwhwMwtrl0/MQvWgLAFR0QO5G9gqfgRmspuqxiRydQrY20O6hCEMCK1/UNW3DxHd+XO0diQxUrTgoDgAEksfg71EjWjgChxiCLzroABpHjLzZogxLFru+py1CpFIXUaD9VTInpw2wNwPF9uPkF3FD1pQAzQLmQGj3jWukgD6APiklACsI/VVjFBfb5YW8mKN5e1F4bA0ADiSFFcho4lfZ5MagAxzX0AviaAHNpDb04Zc+jkwJODq0IkM6OcrveUUk+65/TINDPfB5oG2rppUUTj98/1X5Cgb8EAPp9DjXlRgCwMOVvvZQaNfxWLzj/y2atKZBdT0XcAN30fg+7Lc1A+m4v7aGV7rDj/KgXK1mv19IstYag1wplXTSCWh23KQD0f6f9mSoBmY6cAGYHgHGNunjcTAFAB0+ujIW7LOBQV635s22Wuv6hHELXS9NUst6spTxs5fXrP2Tx8J7xuf7Xv4u8f8/UXwWAuj46MIpdyEf3naRGh/Y+8fvZsCYex2V67syYhnwkABzmra9fUPfNt+m4JMTcPDRgDECN+pXlgsCuXFqtSVEX66HmKB4KaRkEjEcH04C7UP/1tvZ73DC2N5uNrJoFP8f297dyd3snu7tbqtMH8NcKarLGrcT5UhDqgN/jARCMmoRi40IV6p8S8M+ukPkPOQI5AjkCOQI5Alp/F5lO2QTkbz4anvgF828erXz7OQLPMgJHALBcULWzevEPefHihcjqJSHTti9Y++r+sJceKh+AO/yE+2dkDIAMOGyQGqTRmT6O12gVtmEzvVwuRLCJ6pASfJAWMNBqMCFVau6lKb/DXzU1Szd4MQDEEX6eUGsvUao8FQDinIQ3dv2wcbXmTNUALAvAzvGGlimsBIimLDNQ6aCK5iCEG64AHJuhsLYfFJimtGK6Ieu51XQtTaGIA0AHom6+MBznKW0aoBlPMIkBoG5qhxRgbbvdpwG5GPpNAUDUBozbetTuGIp6jKeA4GcGgIPZwhjcxvF4VLmK9FrMlyN3aL3J801APnQ5GgCgAjMHKw1dbFFbbbVGmv8FFU8AYngBAOKF+Wst1fYe9kzxB/gD4OjavT4cqGrWUlusLqSBqYatBzgLUy4NgOMH+97iEQPAGPTHdzsVXz82vH9iIJ8DAGGCQmVbDXBZyaFZ6D1bLUDcBpSN67KlO2x//Rub1r7+Wa5fvxa5BwREiQJXALrSeQyMB2D0dBD3eM+f6QbcA6JNyCU/AABSGZfEO6S8QlkcXWf08IYQThXLg0fTCQAIkxo6UWuqNsYr+6doghmIrk/6gCIYL1GRrum/7J/4M6sqOVZR4xYlK2Bu02M8A2jvHrjWdoct31cVWtvQ5w1+x5ITVlPTx2YMAHU8tJwfbhKTAeCHrl/5fTkCOQI5AjkCHxKBDAA/JGrP8T0ZAD7HXs33lCPw5Ahw0yJWDL9YUAG4evVP+eabb6S6VCVg22xkt9/J3e6BIBAb/u3trcjtnULA/c6uW4jUldQAUvhZoLh+IV2H/1ppD1ASNbJcr2SxaLjpgmIPKcGHQ0uYgJ9Ml4oVQnb2WLGnGzIFi1AC6sbP3mfv95p+1ZHSZiaF01K8PIixMQShoe3jUfMsfqW1oAD//BVDQC9KH4MkKE78vryovAPAoJ5xYGQuwEij1vv1nOSSCq0UqilsJKlRJYzaZWoRRSpztDaWq6biGoi6WR4DBa+r6EpGd9Md6hF6PwyAj/2TSLpKS4Hl5ngCRKS9MyjApl1RPdVy6BM9w/kKwNBbZ8+fD1HwPKYAPIZ/vIOz2/O0A00JamCu7WpplktZX33HFMi+WnC8wOCXLxpaaF8p5LDxj9pp+A/zFqY/nL9azxPrxvLyivM8mICY0hAuvDqAx7UA03tIXb/n7pEQKVKATSlKeRuE60gXNUVwolh1F2S4oFMBWC9ZCqGH2gwxgIoZarFFxVqb929/YQ3E6uatvHvzVuT9z3TiLjoFRq4cC+M/mK74nXxqAHhqFNj15gCgv33i++EY8un4cZDpDx8wPjTl1mreGQD0hwDH/aJrH1J1p8H5ePyHUhVWs7ZawJTqQopqqSUmgs+uDa/oAQwAnG6AhvIJ7KOqlFVjn3/47KFpVWuK9i0/94b13oGmrXOoHWlu8Gx/upYF5bQ+qMI6zOuHVOD5B16nejL/PUcgRyBHIEcgR+DcCGQAeG6knvtxGQA+9x7O95cjcHYEHAD2BRSAlSxe/pu8evlSio0CwHKjKYGHQiXk2Ebe39/J9t07efv2rRzevRGBG6hKfCCxIAhc1KipVUppbpsAgEwVhtviWus4wUBE6pJqDTgmUhVoQBC8immDCXAL22dLMQ4A0BRyrvzwWk2DwkShWQqkgrutKRBTl+AAPz4CAMYKRk8BpgIm2pQidVo3yUnqXI8Y6u9x/AFpl7a59ZRKmhfYy1M1WQ+QxfYNABrQ89pcaWpi7JbMey40tQ4vd1Xm76NU5fEgM+VNpOA7BwCOVIIT2CsFgA5I/dpQ2KTt8DZPTYKQgnqkKnwacEtdmU9NuBgAxmmtKagc/va09py6/vB3V0LVmiYpjaw2G7l89U+d573W9AQAZP/BCMhUUyPwGcw/dHy5ayogCpRZ6xcvmarptQY7e9DwFAA4dU9x7GJwlKZipso0V4AFkJ3wtxgA4rwwAYECumsa3g+UY5hnKwrRCmlv38jN7Y00t++oCOze/kR1dNk/sNlFr4DnOQBA3EfsBjwGrloHFi9VeBoY9lqISLuFujlJB/bSAVhPfA7EfZsC8PA5BQCIVOAaD5IWUi/WqtiMAKBD3lh1SDVfMKKJykl0B5pdoQYgS1Tc3VKZXrQ7gm0AQFc6q4HIAAA1Lqq+xvgLKkAAQdRktPVTH1RBCYjUZCXrvY2P8+dtPjJHIEcgRyBHIEfg6RE4AoD6Jf84FeCkW9nTr53f8SVFIAPAL6k3cltyBP7iCFgqoAAAltJsXsnV1aXI+qVAzbarkLq7lGqFlLhaXr16SSBweH8rv//+h7z95SfZ3t6oEhAbLOxv6kqqGq6NlQIEbhBTxQ821KVUTaM1nQgLC9mj7hg2axSsoWZgxw2Zv/wTC8BMN9pJTb4edcmAHfT35wBArW+nIGkKAMYb4PEmFZ+h4xQ/VwDG6r8xABxSfAlE7RUUgAPL41+qeqGf0zT5UBWLb2S5sbSaaLjjOL3Zweaw4RyuxZpUpoAaNq2qCJTCUxcHVaF/eWCDWou71R0cgKIBI+sPVwZyox+5GBdWA27OJdhVgcdKwAGQ6ncXU7LVO04AACAASURBVHMZXPCaisNkGtcqDHG26/u/j5WC54G3dBzE152a0A4AXfkWXz8Grf77pwLG8xcRN+HQ2p5SreTqxQu5ePktU8l3fcEUyANESwD+SPMEcHEYbAADilGCnR7QHnXOVAl42KM2aCWbKzUDCQpjm/+tC1cfMe1I5218bz7m09+dAoA+ZvBTa+GMI+YmOZ4KjHazJiBqI6IG4mJJBSBqAeD3u3e/MWW02V7TNKJ//bOWR2hhCIJaqGYawScjQ83Dj08BPjPVd25AnFIAhgF4fB2d09ZxpnjDuMC4icczHtq4KUisaNY+GHe8myNxTeIBPv+Sf/eq1KMZCPqw0lRgpJovmoXsaXKEGn+Du7sqN9W1Hn2Fa9R0J9aSElD41X0vV1dXslpWcnt7I7tbdf+Fs7M6BLe2Lg6u7Ly+Qc9gphTVtuQ92vdsX+8AANU0RxXz8/P7vPXn/Pmej8wRyBHIEcgR+HMikH5OfpnrdwaAf07vf31nzQDw6+uz3OIcgT8tArq5b/tG6qaRav2Cxe675pIAYFfWVMDsDOy8fHUlF5uNNIde7u/u5eH6rVxfX8v+/k46KAH3tsMvAaQqdeeEiUbV2AZaN4DcK0NhUVXcYOMaAIZlU1ORgZQqKCa2OwCGITVYTIEWavwlAJC18nCMAb3UVGBKAagqw/kP7jgFmB+k1gaFVcP74s1tDIhiABj212aK4Me5ArAvho0mQENdaXF6d/eNh0F4L0BFqC1owME21AQ1kdoN/08lihjwDEXxnw4AtS3j88euy4RrqTmIff7E0CuGgQ4A26NagKZci/gB+o3g1PrhMQXRELfxF7a/EgDGphVT7ZiHjB+zGAwAEPNusXkpV5dXNFUAGNt3Jcebgx5X/5G9mEKVabcO2E2hi9RPqFP3e61ViVR/pBSXNWyCMEr8uvYg4MQtTPFBuBLPvWIX4DkzkPi9DgBdEdhbDUBXAjoARCow1iNpFlS6VYtK6qaWan8rtzc3Uty8pRKwf/OLHLZbkcMNx2PZAfYAoOpVveZhDABjhVho28nvZ38dANQ2auqr38ccAKRimenZqv7z14cCwL6zOqcGADurCYjxpa7Vm1ALMKg8CzxgMtMQGNIY2AMM3G23TOGupdf3Fx3/jc8x3iVr00afC9EDE/bnEwAg4oUHMShxId2DKapT5bJH6MvcQH7MipPfmyOQI5Aj8DwjkAHg8+zX53pXJ79gPtcbz/eVI5AjkEbAFQquICsrTa1qqxU3TG3VcONProcNVF0R1tUdPEBKaUyp1+53VFl0TFHVlF6h+6EBwQqpW5VIWQfFH9rS9qgbpZuhpm6kXq6oOIS5BV6DEnBvKcKqPHJFIQR43FQWMCLoAvjz2k0u0POP6VSxp+8bNmPHCj9XGmrkOks1xv/7dec2t34uTQFT5YkrF/1vIY3RTEAGAFgqMMU12zYoGVGEPk4103YMCku/F33ipyYdVOAZEHTlSd8fRinIISW46DQ1O3l5e1uTcKEGo14XANDUltG/8RdX9aiycFybb04BGOBN+Jxy8KfX63wj7rUfTQHoKdVlosg8nvEGop6cAjzUIExVaPG/56AdFYCJ+snvNU2BHIOhE0Bgwn15dM/R5z1TFftGx0W9JviA8m+93shB4Hbbya5Hv7WCbo5Tyx3ieNswvzie3bSmPXAe73c7go6qWcpms+ZPvPpClVhtIr2byzg5dnfWu/KxFt+jq0Hj33lM51KBj9ZBg1Tevr5ouL719VJTgeslVcrgTqxx2NRqjvT7z3J9fUNTkO7mRmT3xtyAH9hWn0kx2Nd17XPXAPQ7djXnmSDx6Puivc/ixYcbAKOmAkxTgH3eDy7Sw/qFFsXrIc0yrOODQs7Hd6gZae8vbFxJzf5YbF6wHVCu6jrdcRzi8+Tly5fy3bff8bj722uWrrh+8wc/r2pP6W21diHBra2bOtb8Acc4Xmr+pL8bVID4rLAaiV5yAbVwYwCI62Bthmv05CsDwJnA5F/nCOQI5Ah8YRHIAPAL65DcnEcjkAFgHiA5AjkCIQK2oYKvLjcm6rYo1ZLpU1Iv1AiA8A7/oThfJ7JvedyqVmVGUH6hppPVn0PKUwtnUMAnTxPDpglmINi0LRZyQNF1S/ulcqZeMKULGzcob0oYXEANaPUA7+93WnMMqcFdJ7Vtwlz5By0cwQrTehW8cZNGPwMHVlHabgIAPSyeZusbVz/PxwJA7G9xzgHQ6RX9/DEAJHDAsSwib6nDBgDjAawAZPhNSP+NFHiDqYKbdSjAcaDSWmonuzlK6fOzBphp+1NPdQZIZPt9MxzskvsAVgkgj2r1PT4FYR7jRfb9SK21pf1KE5hQj1DBrG7GxynZx1f5eAB4avGYA4RTADA+VwyFh98nZggpuJwBgAEiRoTNASD7q7mQy8sLuXjxLUGzA8Cuqpmq2Lpbr6eZRymfjLO5dzsARMokUoCRPoz301F8tZbFCjXaynC+1KzhYwFgWtsvzF+L0xxojsds3AetKbukVMVfB3d0rD+Wil9UBc1NNitNQX14/Zu8fftGOqQEX1+L3P/GByWFACR1UpnpyNcIAKn0C/PQjXWGUg4BBoeHAVg7VGEMt3RdX2xehjTy8YYJy0VV1WoURYXnkALM+TABANFffb/QbrNUYLpYr1aa8ouasnSJb0Wqhk6/m81Ga1zuHuT29lbu379TAFho+/pWawQWrdZwHMCfm5SMNale8y91QsYDNc6zYKJk94sHYrgOlaG9tL2bZ6WrSQaAp9bX/PccgRyBHIEvIwIZAH4Z/ZBbcV4EMgA8L075qByBv1UELEXKahnRdRFFz6tl2NCgCHqztA39HhsmS7cFUIDSDPWgrOZfYyoypFVRGWjKMYccUPvBLdhdRg8OuOC2WVZM3WJKcrMkCCqXqkzctx0Bw3a7I2ygyBAKvpDyaxsor+lndfNKqxnoNaDS1FUHWd7lAca4+YelynZW08s3qnFK29jVdkiNHYFI1OCKUimDC2+ojeYbwFJjCfURN9Tj+llBuWkKuKia4BFcJLBBmfxIgTa4Jyuw7YIJypDqGQ//1Iyl4H0oUB2/hn/7e1in8CQAHO5bd8qlORSPiyJCeUPVUeB8g7IwVhrOpXSHGmah0ac23O726QAkPT75AmiuzUepjh77CNilKrVYATW/9Jxq79w7HXxaPOu1XGwuZHX1im63hwIQppOuVNMPtI2p507oDACmQM3BP6E8gAvNfPay71oCl83mkopSB4oAbDQfOVED8DEFoEO/+E6nlIFPXb7j8wJgog8RFyq4alsHEZ+ylHq95oOKpj+wBMLu9Q9y8+6dugGjFEJ3xwckHh//2jWUIPirFYCPj5MjcOouxgZWXYnsZ0H9VjUrUgVpDAC9NqnOieG+9cGRnsHXWygI9eUPKnyip6n7No4B3FAqoV7L5mIj9WLDdzto3rco2WAK5bKURV1SKf6wvePnl6Zq9zT94HxsVZnnDxTM/0bcvCmods30I1UBugIQild9mYLZzazM8Kq1WoBHJRL+NPfvp86GfHyOQI5AjkCOwOMRyAAwj5CvKQIZAH5NvZXbmiPwmSLgtbn8ZwIAve5ds9R6fVSdDYYUcJv1f2NjBwAIsAB1EQDWfg+jgAM3X+5+iw1YMAnxFLLCFHKoNUUFIGoD1lIttdbTanPBjfludyBY3O007VAVHKixZBvICAAigME0JFKYxBvPOJU1DngqKEPKsqbgtgGouclFCgDj87sCrwzF4TVFN04B5vEBEKlJiv/dN6ABLCXruKdKhxQ03/QaeEoBoCu3YCzCDa8rdsTva155RhOFcH3EQw054o376N6x0Y9qBcZwbEiZHQCgg4I41dv7JPCoGQB4Sgn4MQAwvb94g88YAiDAtTlyT/Z2B6DySMquu40+PuE/DgAOphwLQZ2+9dU3Ctb7Uk0KKk3Rh9LXXaY5Xw14YB5xnrvCLswHU/62e9kfDvKw3xFgX2yuuF44EPlYAHjOYvihMDAGgEjRhQIQAJB9WyIluJID4J/VBMT6drmoFJa+/YluwA9/fC+Hu1uRh3d8X2kPDFIAGAB+quj807+fDYYu07Ecp7WGY6J26XgYnycFgDCF4Ssa75zXvv6ZK3AMej31VudSWpbhcQAIcxCM2/XmJWs0IpUbNSnvd3uaSuGFcQjlJtqBkhX4Pd1+Me4PmrLtrr9uXjQFALm2oW/tj/G4Ca7Algo8BQCpdjQF4LEy+kPn9zkzIx+TI5AjkCOQI/DpIpAB4KeLZT7Tnx+BP/0L5p9/C/kKOQI5An9WBAYQSIVGvTI33wXhnSoqWqbm0h3TXEKDog4KhwPqgXXcQEPFV0PpZ8oohweAgjFAdKAANQehl6UkYyMOtWCxBFBsZHn5UtbrtRTlgoolmA6gFtfDVsEDFByq5DDVh6UCu8suwJeDFmxaHYCFWlUOlmYMBxwwefRTU5G0V0I6rqWo1r0rQ4aNHje+IcV3fAZPKeOmkxvvxCY4HD58EZmuQ+d1+lSlM6RuusRR4aybgzjgHDJ6fUMewz5u1WcHoqfwxcAvVXZNtXUMAM3kw8aPp9Z5qvdwcW0HUhAfew1mG+dutAegh/NSzTiq32bzxQGo1yo7qjGYtur4+iMjkAlQqBBxUDzO3Wes3gLwjP/tSrxOFABeXL2kQm976OmKCnAC0F4vVgpKRN8fFHum8kJqKONtyl9PaS92e5opHA4PfP9yuaYSEKn9eO1NiWtm0rNddaIbTy5+HwIB437t7YEE1iGO8rLRVGDRhxrSNFyP1ktL+bx/K2/fvJHt7/+S7uZaZHeNfE/BgxGWVDBXYFzDFXE+p0c386d/P/tUAHBQJI/mt4H+Y1dfP36oIRgrAIdY2LxAaQZTb4872+abjT9XarZ9xc+bxVpNqqBkxQOiLZXqnfbVZi1LM3PBAyOkrHcP97Ld3ku731LB6i69eCBCZ/qgmh5KB6QGRl4ygZ9btjYUeOSEuZL2Z6+q+a63VGArvXBaCejr+7nr1skpkg/IEcgRyBHIEfioCGQA+FHhy2/+zBH4079gfub7yZfLEcgR+OgIDHXLxgCwqBas5dUsL6iwu9uqYgIvbISh8sF/9PlEMXjAAoDCw15NOUwpUZbYMKuaxjeMDgChxPCaew4asPFWpSAkgYVIg9S7SurVhSoB11cEkDClgNIDikC6lx40Nbg3wOi1naBcoqtuCZHgALo8cK44cfAwBSDgihwDQN7HCROGUKfOjnMAGCs/PEVYAd/QlWnKHDfJMwAwVQjGYM1rHxJk0JlTFXlKNlSFKIUCQNyPK3Hi1OUhRdpS2oLqTxWA8WsEX8L59Ig5sBOPiSkA6KmoobZW3yZKuz8fAHr6H8bhAD1UqRnGUWTuGfdBnA7NfnSFauSQOo7h2KV5+NsY5E5N/DiWGBdxTceQal+tWctutb7kvAAABDBBpv6CSttLzmsAQJ7P2xlsbTUFnNXOAAo7pH12UlppgN3ugYrfqlrIZj2YgUBBh9fnAIBT5iCPLZRzANDBH6dL2VCZ7ErJ5cIUgQ/v5c2bN3L/639LdwszkGtVIwfA4/0ZpcBO9f2f/v3szwGAAQB76q7X50wVgJ4CPKEAjOcFzZn8ocgIpo8BoNeWhWkLxmndrPmACCUjkIr8sDP132JBEN3ws0ofgOBz4rC95bg/7O60BmGnNQC9Jmo8z5kqHPWZ/xvgkXOB80TNbgD+0vWbDw8MkGL+40GZf56cVgJmAPjY3M1/yxHIEcgR+PwRyADw88c8X/HDI/Cnf8H88Kbld+YI5Ah8GREY3IFr2Wwu5OrFt9z8AABiw7RvNeUXLwKlCmqJUmrUzLJN/gHmHkivolMkfq8mIn48FRNIn4uAXVr7CcXcCQrBqHDeZkWQuFhfmltwwzYAdLBWnins+n1LCLnbbQkmPAUYJhG6WdUNuac0piDPa+SlNaraSPGWuuB6z8WpbP4753qpC/BxLcJBwRZvIIF9FNLG8Alntw0xxCbJBpV94y7JYViNTTSwIfWNd9zuordaWGHznaYE2/uYGjqoAv3/9bqmmrG07BF4tPb4GHJI5Zeb0rm427EDRo4rCxcAblwDMIZg6YyaS7UdIHj8jmMFIKNe6rjDdQAAqIWzxtM8gl45cKV2heDgyoz3zbnUhnHoKfc2R7SPEJXjyMSAL74Hja27pmpb3fC6KmutsbmAmraU+72m1INALzdradYbSwWudf4ZOHEQCBCL/gDw1zhoCnCxU5Oew25LJSCu6YpCAMWDjYnUDTjto8cUgCmEObVinqMGVFOHcX06xtzAjvv5QlmG63eIX13JcrFk7TmkkiIF+P73H2WLWoC3r9Usqb3X5tl8YnU6UwFOtnv2+9kA7mKwHKvv4vOFY9LzFfoAYP6VpAAnbtxeg3N4/1jJ7ArrWPk8up6fD58DqPdqKeXDMfYAwl3DI6MfH886F+yzR/AACiYzav5R1ksFfesLfia54pWfPwbgdN3X8druH9Rd/nBP1+AUAIb7BNBD/dGoPWFtR/1DfAayPqQ+5IIbsa8L4TiLO+eo6EMvPFjRWpuuxD4upaDv/zo2mqfmYv57jkCOQI5AjsDnjYDueTp8hq17bqQiJUbclFPFmT9vs/PVPnkEMgD85CHNJ8wReH4RGGoBYgN/cfUN06iQkqsuoWrGgTQqbF4cPKDGHRQyIxUS02mtZqDtPVFPy91woR4qwsZqrHBykALFkBZzr+hIXC0vuNGjSQhqMfUwzYAiydwh6UbcEgBCCdLu9pqWHIr6mWIMYo3YbdI6MgWA3r8AkuOXA7QkpTcBNVMAUAGouVAmKaMDXFXFip99DgBC0zgFvaYA4Gg7aXBuaIe5dorVdDwDAKZjnyAl1CCMU5OBjVKQCDgcpzUrTDwFAD0+AeD6OwwcOFyempePAcD4+BjAetpfrAjS71CuAFRAg00/7gdKTr3OOEU47W/f+Ae44IBmAjRMgeUYLkyDIVcmKaBwVRUAJmrZ9dWC8+Nm+yCCFHq4cK9Wsri4CAAQ1xjccXUk94WaZHjvAgByDWD670H2u21QCtPxe7UJ4IznS1SjaT+dCwDZlolYza3HczDwMQCo889MQUwRiXhg/YI6Gi6zy1rU7Oj6NV2Bt3/8KLLdihzuNBUYbtmWCvwhANAfyPh9MS37RJq5K9FGY/pkbvU0APTrB4X2zLrg89vblirbcB72lwFAb04MANmnVjIhlGiwm3ClcwwACYSLxpTdCrY5fpuFIJVbVc/6mQTwp+DRHgTBtOawpwIQSvK+Qy1AGOCocjC8zgCAnA9IFWffmHI2MT3hvRkA5Dxod3o9U8sPD6LSFTADwLk5nX+fI5AjkCOQIzAfgQwA8+jQCGQAmEdCjkCOwMkIDKnAAGyrpSqCisWS78QGR2smqYpvSPlV0IctlqsC9VIlQcPBaqXF+9AY1mDD6KnEuinEUystpY8U3L1JmFD7CSnABRSBUDJVqgzEBpGbqbLi76lGApDY77lBd9AYK99ihUpsVoFWpyYgKBI/esWurnTTNYBpN+iqvKAk9BReex9+H4Ob+P9H+88o9Tdur9ecmlKv8XcRr3TgGIMbN00J9xVSdlWZMrygVnE4m25Go31yIi6Krx/DFz9DrFoEGAFYnroXV2c5d0iVbu62GlqCFEIoBGdByTFinIy9bfz50WkKS57TSAigs3+uMjXYFa6W7u415Pj+YJQSRdVVg0GZasqmxB017ofHFVx2ZEhVVCDJOpzxPZhSqe01hf7u4UH6/UGkWkgNoHX5kso9pLryfa7m9Np4ZlAT+tEVtaithpT8h3ua86CtWDcAADEfhxqA82OIq8XjpRxHU3BuXLpSMAWEk/0wowAMANdrAeJBBBSRSAUGBGxqPohYLNd0NS92D3J7eyPXv/y37F6/Frl/A+mySL+1cbI3BeDMDR59PztOJR3XeBzG+DkgdGxUNP8hUOJBi63b6MOiUsWrPwDBwxjOL7+NtBSCr5NYTwD8JpSHx1BdTUPieRgDwFgBqPNpeOjhgJI1GuFW32xUIV41fHDUHnqCQf6O81f7oSpbfj7stjeaAr9XAAhF8Wg9mPnejHjG91EYGPd5H4PbeN7654+bL6ENI8Af4unrVAaA86M1/yVHIEcgRyBHYC4CGQDmsRE2KjkUOQI5AjkCj0dgXAsQtbxQM6xoVGHHFEBsfhwkoJ4SXX5d4aAbSAciQw03qCs6bhyRsnv8aqmUqYpK06oqSzFuVIEDAAhlH1KsCLQALGhIsqaiCe0h9EMKVlUptPRU47aV3faBtZckuEy6gk83kx8DAAk4zXGyqhSMEmYgPdqBTgIAB+WjLc+Q6htoijeMXvsuhT8OZtINscfV3YeHOA/KR/7O4hAAmm3A+17NVGJ330GV6Gmfw6YUhio6LpLXKIVv+Osc/jlYjUKOnZBeGh89VtSF+4SK1NrgwMH/FtQ19gs97liJOKWgZC2vs2q1qWtsaA/GYoXRpAAnhjZxhELKdEjFNiXdBwDA+Pp9aEtJ+DfE0gmt1eIzAAizhHa3E4HrLYDd5kouLi4435nyasUpkQLLYWPn9xRggHuMlQX8d+D6TXOFLdMqmSq7uZD1ak1zBrrmfoQCMB1inwoA6phLs2OGdZDjOwGAULIBbC7WCpzWVUHl482v/1t+/flnkXe/YEEcpQKrAnAeAI7HoY+fOfOfaGZHawf7KJp7qVN5amQRqwmZKutKPYGyGo7w5oZsqe3cULBmXpq6au0xADiY8igwTF/xvOB9RwAQ8G9k1GSlHuJzxEpA9o+l5teVusY3qzXXYZhEYX7ACAT/hjIc12v0tqTd63gFAOS/zRU9XOsEABzqgyoolfDAZkjdjh90AQD6AxlNBe744CooJjMAPBor+Rc5AjkCOQI5Ak+PQAaAT4/Z83xHVgA+z37Nd5Uj8CdEwBUM2AAiBRgpVfwwEaT6YiOrGx6kBuum01IErQacb869Zpq7/7LukbvfQhnlQAAAyNRFeju6UcImGy+obhTwqUIDYj+AP6QCQ4GzaDY8bre3WnfNQp2ICWQqbs5Z9B1uwYBGkeLMN5P6YdmOUxwDkJmCltjja00nLSSPFDeDf/hfM0dhfBITj/ia3n2xssVrBsYurF4LL+7uudRGAEBXJXo88dPP67XJCrtfr0noKXBDvT2Nh7+GemnjlME0RXAEMRnvxwcpFDF4xcDqvPs1sJmmhJoS8PiqHwkAQ2elKNP+TTiuENvvhfPFYHRcaoW1y5IG+rhM2x1MYvxz/MhkwZ2Kze3Za/cx3RAwzhR9ndbtxLVZK/OgSlmBS29dSb2+ksuLC5r/4B52Nm5RA047yMhJGBAaz4bKsE76g86z/YOaBtXLlVxeXEq/VAXxxwLAqfGemtFMjbT4fWkdRvwbpQnGL+0ZTRGGy6v+Fe2nkszWrXqxodnJerMkMGvv38svP/8sdz/8l8j9vUh/a9NPx3ddWI3NtByf9SsBnJlJsLSBxz88HChHD1AGuJak8Cb1Jod7np+I7l7r8441XWGyARBsRkK6Rkb1SrmOqokQXr5+6vpdStGrwg3rSvoQI54jYVolsDCFh7NKabFxWeKBFQysNhy/ANEY5+hfXH+337I9TWMp++2e80NNo1BLNlEAHk1EA8XRwwGtA5gCwMH9OAWAfkqYLwEI47rqEIzPVx0fw4OKrACcms/5dzkCOQI5AjkCj0cgA8A8QjQCGQDmkZAjkCNwRgR0o2YbHahAsNm1jSg2vlRvVDU3VXAPBWBbLtZU/CBFUpUNVnzWNmaxgYMqzMYb0SPTjU7dhH3Dic0o1SxUaeD3ZsJg7VguLqRZLMjgHh528nBoqfzAZpDF4RcLKgD3cAtG/UIzM2HdOVOzaLu9Fp4GysHVsVvjYM6gG1wHm7qBg6YwBYBHKj6LQayw8/8PpiEESnEFvfGGcEoFhd/12FxG4C7clwt3xIDbBACM+wo13uLN+XDOSPUGM5AIaLDosINhTx+OujsGncNwHFIAxwrAY82gq4eQiu6gAUeNlKVuJnCkPpqqMjhOK+THZadmBbOviZRN9p31VxwzAEGMRY6TtJYklY/DPaJWZTo3HEDpOPVjp+9DoZHDeA26x5vnie4L82tnc4wgHu9rVrK5uJDN5Su2+SkAULkF5thB9tsHub+7k76sqchavrjieuGpwHNxPZUC/KEAUOMwHTNvyxgkHgNAxBFmJkwFLwDiULNS72+1XsjFZiPruqcpyB//+9/l4bffRLobxrU0ZVnZq9IsbcmQMqrjBIrmmuq74/GfKqi95uSU2tQVavE8mzO1wDFey85r5/WogWgAkO32dc5OCAWxgiuvnad3BiW0rp9QuKGswHkA0McrrzVT63AKAqKdfK9YLcBmyQdAAGu7vcJoVd0eeN64fdohrnyeftAzLILHANBNP3B+KH/HKc7j/vMUYF1jNEXaPyupWC6SlOBsAjK/Bue/5AjkCOQI5AjMRiADwDw4NAIZAOaRkCOQI3BmBGLQgw1NX2uRc0+NLMqFmR4gVayS5XojNZSCcOWN6+VFiiUqQizFbGozHoM0bI6QWuxuwu0eRdO7xDgCXFLdh5EKrKBvRRh3fwc30j3BVN3Usrm8lKbRNGHdZLasD9jBiZjF2M2UQ1pu7P0Vtm9pDUA7IE6VpRIQjpJ4oeA8oGWon6cKFIcxXtR+6A69ppt6wNaEp7GUy2N0MV9LjW1KDBK81l9aAxGuv7qhHlL14r5Bl8f9mZoSxMNJN8B2H1aHz1NdAYZHaX/hjfOKPAukATJT+hncGuCA92eiBHwiAJyfFqqWm4WByecqYsl+L7UmpQPsIgJzfi2OBTJDTYHEK1YL+XGTKcpJg11ZOLgqj2uqTZ2X482GK8w9tAGNNKuVbF58Q7CF1EqCLwM66o6r5jt6vCrAaptXBEJdJ7vtvdzf38uhg9qqkctX31Eht3vULolfzAAAIABJREFUiXa6BuApcJf23Zwi8NR54vfRHyhJC+Y6ESkAcZ/A/VBIVwutM7de6jy//vVHefP99yK3bxWsAvyhvzt1Bw4u1qYwDKDPUs/h1ox4hVqEZrik5khjSOWKQZoiBSXskNLs85vdxVqVYxVhGGf2N08F1gcPDtY8Bd9LHOh6MdRWBbhSgIVXZfAcrre4PmrvcbzNpAPPjXFPQY+R6aQK0F23rX+aGgBQH1K5K/xo3qWk2ZTl8+vA+C/p56MC0+FBTTnj2h5ijZX+UQBoRx4pfh+H2Oe2Px+XI5AjkCOQI/C8I5AB4PPu3/PvLgPA82OVj8wRyBGwCGiNs85SCktLCaMyxJSA3ABDcVGjFp+lQtm7u9ZSm4LrLVRIUQqZmSfEm7Pw/3YcNq2Hh20wHBkp23yTLg1VfijKD+DQtj2VgNvdAzfM9RJpYStCSoBAAECqWVpNgWQaGNQqHeoZPg0AKigA+EA9RE2ZJQTixl/Tu47B2XFqlyvI8L44ZXasAPToHAPAEeB4BADqlwInP+OUsxSS8BYsXZoAIUllTqdJrAQc1RcL5gL6jkFb9/EAMG4zohLXAjwGDsP1YuXl/HSfB618j32uxqYjcZ21MJathlx8nVE/p2YKvv+P4ONjZg8e9zmQMgcA3aVbfN726ra9vHolV5dXUi43Oq4jAOj3rcrgYwCIvx92D7Ld3st2p+Ps6tt/0J0VAHC+LacBYJq+O9dvUxDwMQCYHj8HAL0WIhWAAJ0d1GQoRVBLVdfSVD3XmcPNW/n1P/5D5M0vVEtL1dIhuzBTkKB4tvXPHwhgfunaoQ828G9fj7Qmoz4YOVLRmgt7GIe9umo7gFczjmEsT9VhhZLb3w8zEKaKF01QPPo6Fq8fWD/ZFtEUWpEDFeFlkE7r+gLlHUFgBACD2jkq/RDDvdhN+6kAcFBQqgL2YK67w3hJAPmk//j06PI5pvPcQesYAALg+ksVl2M1MR7EpACQacAhBdhMotyFOKldm7+e5AjkCOQI5AjkCDwWgVkAmD5FCzVecjy/zAhkgPdl9ktuVY7AM4xAmq7qxeBdAVSIgT6kN1otPgKNuqIrb6xogSLPXXnhyhgDJcIgmn4AHg7pU/57bKr5d3PNxUaOqXeWioYUZAIHGgCXsjB34LrWmmNwJL2HKUF7UDfItRaJd2WdqlMUAu72eyoOee3g0mvAyIBaML2wQvXpcdgEuwqLtQajlM4x+BgrdAYDkHFq9Hx9s2kwhTghNfYolTJy56QKkoqXQbHjwixs1MPGNUrjPQIOUWpagAysdajKKU3PHQMyP+9xWqL+hb+3hiOu4xqAxwrAWDkXFJxtFxR1R/XDTHEzN13TMT9OqSxnUxJxvjmzD79X7/u5tMYJGxUN30wa5IcsOYP6NM7HdiWf1XoDAISCa30pVy9eSLO+5L/b2s1eVAEY3IEBNruONQCtE1UtaTU39/uWc/DlP75jOv7OFI8AaOe412oMBmj7MQAwPdf8OIjn1jBPOUZ9Toim6u7czblpuP7UTSWr9UrKw05++vFH6f/1/+ll6k4VgIc7/tPnZ1D42nkBjqiURrVON9ixBxI+PrGuIJU8Hq94j6eiuiJQ55T32xgA+nzx9YxrHtVznjauoBZKb/6MzC00DnpbUBbrgxRVaLsCsHRFa1hPFLjFNfa4rgfDn+N0ex37loodHiClKbrH66DGRePBBz12Hl1jxyUNjsfAnMIuLnlg6uxPBAB9ngPKZgD4IStbfk+OQI5AjkCOQBwB/+7IB4Flse5RZF0/6AenQn9DBoBf+ODJAPAL76DcvByB5xeBoCiy1Cra83LHYu6QrHVXBbdIpr7CnbfSlGEoWfzzhgo7279x0wjFg6VeEf5Vx66lftyCjr+o72S11A4tIRPAHz7o9rZJRuoXU4KrBc1BAAuRAna33XIDXi4aFu0HjPBr8na6Ts0LDlAAoii8QsYAZhIA6D19To1A3+D5T9+gxqmlw/+PN6Ae/2MQ+GEAkFXooABsTflnKXsDgBqu72AvhlBx6luIgdeFjE0TQn1DqF/OAzgxACwDYNT7DIqidIrB7IPpkZYKbACwkyRNcs61NDrfKQD41NnN2mh2XdTmm4d/OPN8at+nhICpQjCYTEjNtoZU4GYp64tLWV+9IuB/KgAsDgc13dm3/Lm6upTLy0vWAPQaep8KAE4B5Xlw/mG1AAPAtXEJAIrr7m2cF3gIgvULYr+qlstFJdv7rbz74d+lffdOpN0iL1ZKA4BIndX10cxiYBzDtdXm9URqefiujnX0BAD0UgsAgIg3jo8Vge60q/uBoW6kj0MoElMAGEo4WK1LjksoprmW48EMnNy1xl5pNQFR01JfOr5jl92nAsA4lXmYi0mNvZBintbKNOA8o7QdzvfpAGBcNuAxBaB/LqgCfReaEoNcLxHw2Drx1PUpH58jkCOQI5Aj8DwjkAHgc+rXDACfU2/me8kR+Koi4EXWsbEEOMMGGBtd/5BB8XNuZEzIgRQs1qQyAFgD8OEBlKVGObBBnbTYrdZNCmLzCRSRB8jD+VaLJWtuQYECFYunGENwhrbgunhB/QEQifZgs7uD+y/T1bSOYLWoWbMLIBD3gftSkxAFgPiJf3stvbGj7rChDdvMAHq0W+kKbC9eMzHBSDs/hoEKaSy1Lihk5lJRx7/HdejGamDClZNh4whFDGBpbxvNsCEelH/aNq/5dVwU3wEmjnLQEhRwFcaFqsQcmgDUol89himECl9UELORuy1qKDoAdIVQskEvAJVbQfWtNMUwxD9Oh34EAHjc4/v3c8wp/NJ+jBVq/v9TAC+FjceLgdc2PGGf/IRVBNdE33B8hjR3B046b1pPzi4bqZdLuXj5LedJWy/071YD8JQCsGwV/G23W/ZP23dyQXORFwoURUsBHEJq43k38hgMZUxDLTg9n4/PU/X/4quP4WFqqmKKNFNn7s29GusfHcsbfYjx4mIjr755Jf3dtXz/w/dy/b//FxYFKTt1ofXaoN4fuq6OnYhH92opvVxjHTrSjGS4T1W82S+S74ttD3fhjundrgSNx3SA0+7mayf2BzlluTTF4bDOE+D2WCfRv7ivTirMRyiQrfZfVQwu4riuu4z7euQAel5BO8z7aQAYZqj191BnNe7TKROn80bc+Pw6psYKQF8PvQYgVJVQcDKF2hW87L/xXI7vB8pIvqxWIv83LtUQGptrAD6t3/LROQI5AjkCf78IZAD4nPo8A8Dn1Jv5XnIEvqoIpAAQNf+w4cXmBwq7kGrGlMDIrRTqwP+fvXddbhxZsnQDN5KSsqp2T/fM+z/W/BuzM8fO7O7Zt6pMSRSJy7G13D0iEAQIkKKUkipYVqaUBAIBjwsVH5b7QqqXK6jgK2kmIvWp7GVKINTPA9DDq6pjVYpseiV1FSmeJTe+MYgq1cSAKXRlyZRempdoGh0UMGLSIYqVspFagACAqE1W1ZLqZhtswkA1CSGAtCL8HuwF0wm7DxyDUolTIEpA3Gn9uXhDaRtz3QmOxsfqVGBvciJxDO7KlpL7NgDQGguzC2x8xUhAoC/i7ZVmWtMOfW5pwrGzKDbqFidCxAQAYqM8Bhdy/BQAnFSYXQkAlybrVN0/P77PpPGeKvLGwCP9/VI7ln4/pwA0RS8AH5SyBPdN43bffqNyDwAQ7+XvCfoF8mIepinA+H3j4L56dI+Pj0yrx3FYL7b3D+7h/sENpahz3wsATsXFFHEy54MJzsisRh9ghL4UZRzNOKAu7lvXwkiID0QqV+1EWfxwt3W//PKLuy96xuBv/+t/uj9+/92VL99HANBUYqi5N2c0E6+nqdrR1jfONbRLASDOFytOe/v7kUpFmZdxqQJAPB6vrrRYh/F7AECZz1uddwqQ1c0aSuLjsXWDE3djgL8YAKI24Hhu2MMJM70R6DlVQ1NiHpR8BsRieG5rZqihOE4lDtDtteBsPgX4WgAo407XZVUyZwC4tILl3+cI5AjkCOQILEUgA8ClCH2m32cA+Jl6K7c1R+BLRaAopOYfkruwedxuxXW3rMVZt21lY9epC3A7UsAh/UyK5TeNpOj6VGKNkqUGi5mGnCuu01epMgk/Rz0/UfNJGh02qFQ3sR5hQ9BoKVcxABSFnyoBkaqsKceoWVgDaNLNU4u363oL9dLhcFC3YKjNgrpupOjQmndQfwAE+pcpauKC/BGYC2BB3iMpgdhsilrRXudSGuOBVg5ITZT3IY6VbdQtJdZqdmltLmzQ5TVtxhG7FcfwKDYDidsm4C+UGPFpjgSDlaSZemdkAcGysZf7t74HVGLJEu0HpBIa0KhBWQEqCBHNfbTnmIi3/2dTTCdA4FgBaFFdMAFZmOXXqP9kXE+phd5iSRkr3DC/Oc/V7Gd7/6v79ss3V9z9wp936grb0bjBVKK9q3T4mLlBpWPg+fGHe356ckhaxdioNzsCRXzl+QaMld4r2ZbucCqetg6MwFBUozKeQyn0i+9hqr4gITQeIpiyUNccA9UvNBBqud5AcVxtd3SfLaCgrCu33aAcQeX63//p/vO//tMd//VX59rOFarA9S7h+qDi5P4TF9hYKRyDyiGp0YfSC9KRQbHI78utqKOrDduH9ZHr9vGFIM+UxxYnc1lv6js9nylFrVYg1NJHV3RPogB0UqPV1hWr6WnrS1DFBmVx/CCHTTznFG2gbGmg6O/PKUZXnkIPOwWA0tag2pS1TuNeFvr5ZfEP7x+3KQBR/HwwN/pUGZtNQC7rrnx0jkCOQI7AnzgCGQB+pc7PAPAr9Wa+lxyBzxWBAZvawgPAzWZHAFhvJDVQfCU6FsnHB88BSjsDURE0Q4ouN0paIzBszsX9MoCdsUsjACBAHyAfXoByUOiFDzmrqSUpygCNeEGRBuff3g2i6Ot7+QowJha3PI4b4qZ2zVYUPNg4A1hh8w5lYvtyUDhlNedEUejT8SJYN+pYdUllWyLlY2rS4c/jN79pLcB1ICoGgLymgknU/pOO0qL9KwFgUOCkwzXeEIc03VRhhg0/XaQjF1xC28jwJXUGHaVba+ocwJLBRaago6qZAkDe1iA1DSUFWuFE4oSc9kt6R28BAHGNeMO/nPprrTpVLN0OZsR3Ph5XAIBUuMHlG1Cq2rr7+3u3+8t/EHC1BsZXAEBcBW7AVAG2L6owq9xud+d29w9U394SAMocU6ClNezWpm7LGFLVbASgYgCYghs8iDhizeMcEyBa7+74YMGj6OFIU6Rfi8H9+PHD/fi//487PD270lLwzSwnGYymBgy141Qxl4BCU85Zv8U1BLF+hZToAHY5T4qK6yLWR1yrHKRW6uHwMn7wUDW8n7oSYDv0sv4CHHKdLHrXHlvXH78zDlMAUMCYQH6URohTX8Nty7hb7C8F96OHLOlEjr6/3ZxZBwBtHKAWrjzAkvvCOLdXOo449jSVHNwfcbTvbUzDTV4X8DN3m3+VI5AjkCOQI5AjEP7uzCYgX2E0ZAD4FXox30OOwCeNgGyARBFScQOJjSFVgEi5NcGSKiKYBouUWyp8uKvRlD9N3TVlChgD09EkJTe8UEsq1EEDAISpB9J/WVMOtexwflVM4N8ERwqMABqRcoi2ATQAVGJjBcUOXEmpIoycS2leAifiWs1BcH91zfRgbJCxT0daMcEhNmytpv55swtLRQ2qqKmO9oojr7yTo8wUIL7/WJ20pACMMQ5TnONNMFR3qLoGOKL3PZgCKWmHgULUsEI8DCDwnqnUMzCVAsAA6MYbXTFLiFV/cWr2WEkYUrDtHKb0BGgQcBhujIoZ3RgLhHEO6IrvUeBZ9DPgdLUCMO3FdSA2fdcp4F27DNy+FuD5K2vtRgBAgovSbXY7d+drAapyT5VOSK0nmFXXbO9uqwrGohVzncNhz3kHJSCUtgCAWDtcvRMwBGSWlAaYauecApB9H6Xwp6A1/d6UjvE1pkxaLJXdwFq4hpgQ8UGHjT0qHO9dXdXuWBRMfUZ7Adp+qx3j8Pz3/+1evn9nLUCeCynvE4phf51gtztSRZ/Gxmo5yleUQuCctZqNvj9VoauAVwyTUK9VaqoeX1CzUZSA9qAGxwQFuNZ9LRu32SA9uODx7R4AsHdD+0PU3rpOUKwbKZoxX+P6qPF9xErAeRCo6uZo3U0fOqTfr51pS/PCfh+PpVQBeDkAtI2auWjLOmZjyqcIZwB4m27MZ8kRyBHIEfgTRCArAL9SJ2cA+JV6M99LjsAni0AAgGg4U94qMdJATSlz4XWlpAqzEDqVRFr8XB1/AQSx0aTZh9bSwldsWK0mFYCbpUDah1iqmCtKSRE2RSDUhmIKglr78tWUZgSV93cEjVDsYAPKTStqd+lG1UCiU5MTpHIBOAIeElQMJd+DbRrhJmpmUalhSkDZuCGFy2BdDAbC5lEB4RkAaCmgMRB5DQBku3QDuQQAvQnHIDXNcN/xhtrq9p0qA3vfFwQHUIvGtSBnzAtM4UTDmOhl14wBoIyrsaLO2ktjE94oUoIBaTVF3FI3UzXgOwLA6xSAFozpupFvt3jY+BQAiKROONzufvs3qd23ueeluwkAyP7RBwF4J7/vBoK/YyuKXSibcN7N7o7KQtfsCGwNAMpYXe+IPBXbKdj6WgBIV11N/7X5hHa2UM4d1VEb91vvxKSoqqhSxlpzt9u5vzQlv3/6+/92j3/84crDD8bH4uQhYDoukxTgeQVpAIACLU2pJyAQNVxtPRYAL+u0qPOwlhd8wNEdoXSGo1LHFHwotam4HaSWq9WCRcoxSi00GwDBngCQcegeZwEgrtf3qBcbUv5PxjHXnXOQfQwAbZ6/3XywM0+vT1gHxzUjESeUuJCHGWYG4j8HE0WwjCVZr/gyxba5mqvSOSsA376H8xVyBHIEcgS+SgQyAPwqPcm/Eq5THnylEOR7yRHIEfhZEVAAqCobFJvnRn6z0xRbVeypAg8ZTwLgAtiTltdMFfZuo3o7UOTYB5YVuqfyRJc9qwGIww1CYaPdNGPnTMI/qg1RaktqBeJVQa1CYCipvdzMop5gK8DIG4Soe61tjjfNju6luA8qzhQE+FRiVSH2mlJr17NUrrDJPl2/CTq866bWSSwklXkMG6Qg/7mXnV2UWFPpo4CdUGJaCrC4AKNWF6+VEla9WOHQf7KZFSOUcSvidpoRgQDAkJJt74hhDW07NB3Q7jfEKgIYpvRRcwI7Jm4F26DOxzAl4HW0RqAl3p3UAzwBgKJ4ut1ruubX5dc4rc14uzZOnWmsJOvV/bW5v3ffHr65cveLAP9CXYFVEeuBh44PpJRynsEhtu1c2+/51dLwMRfvHx7cZvsg809DL4B9CgCasna+NuKU8iuNtz9mokZgrAAcQ52SpiUce/rgwtfKYwpw7w4Ezz2BmdQA3Mr6AmTW1O7fH7YE4o//9f+6f/ztb849/84SBM1wIBCDAlheCrj8UFxnXhEraaXt2o+lmHcgpVvOLl+ttp+lKtesXQqTpD3XZ5vXVqoBCkDGTvsd8xeQv65VUdirwvMoALDsxRSkRpawLeLsW5iEAM6fuovL3A6mIOPRma6fwbTF4jalDr3dXJkHgLiGHy94YIKHH3rPjDOApn0uRg7OeB8/UyYAoKy3onRnXPjQDeta6tZ+uzvMZ8oRyBHIEcgR+BoRyADwa/Sj3EUGgF+pN/O95Ah8sgic1gqzDRtUcmVtrpMlNypQxnATyVTSAA/LcitF8XWDarWufKowAJ869cpmXWtf2QZIo2YfbgCAdKlkmlpcZwlpu1LXig6XlmrMY6W2H1J8ZQMmhhJHKGB0Hy7OtQKiULOsqTdMKYb7MV5QDAIeGtDooGyJjE+wofeqQq3/lxqETAFAuNmaKidWMq1VAE4BQBpvqJKEKbLcgAcAKDvMGdBABWCc1jz/IMqOowJpAgDGA94UMXHMPHRQcMy+Mddgb6YiYDF+TQHAeOOcTjTZSKf3m9ZcfC0MnAZWrwGAbws4LEqnAJDDo9lILcBf/53mEQYAMc9NyYvjDNRXBdSapUMKMEBG270wJZa1O9uWIB7K2u3dL1SSGQBsZ2rixWY0ad/b91MAMP2drFlSyzR9nQOASKXFCzU25RwKbhRi77uDgEuUHmBqrKZKl44ptv/xbcv15vlv/5/76//5q2v/+BvPYwAwdeu2eKTmPPMfGuP7sRRgmH6kAFAUgPoQRB94oL/wOh6euP7yXmHao6ZPZbmhwhfmMHgBcEm8JPW/LAW89y8/uOYaAIR5j6xnWluyP84CQOm/saIu3O8pAMTvQp+9dar86Xix9jJWdGBGtMTNGfHBeo8HRikApOJSaxngPbIeC+jD+s/7UsW8mM1Imn0GgPOjP/8mRyBHIEcgRyBEIAPArzQaMgD8Sr2Z7yVH4JNG4BQEYkNj7r7YWFINgZRZuAPrBhmpsUgppUtvVXsFCsw3bENprr8xOANYQ5H5rpONkm2ITTkBYY4oDWH2AbVaSAuGGrBrUXh+XHcK7RL14oYgEC9LWbUi9VRfYBPGjRwMSmoe3zQ71ipEzUJs+PcHcc9EapttSAmkulDPLjYX6C0VN1U5qWLNBgU2grG6Dm2I6+gxZpGzsAeEqP+HzWXswqwAUBqYKgANfCVA7AwQTAduAHenm+S4RhbjrOnBVhTf+jGGnjGg8a7CqgD0EExrnGGjbQCQMek1hbEXIGG1yOKU5TUAML7Hy6GdvFvaOqccWjv93zsFOIxAmRgCvKEUQy3Ah3/7HwR3BxdAUAwAzeugLgQwIf5Q4g40mDi4l5dnmurgBXOMu4df3O5u54qy5s8F+k65Ap8C1RSIngOANvYIU2gisw4A+hJ8kauuPLTQBxM0ouncgWALTsclSwc0tdRGtTb9t4c7rh/P//ir+8+//tUdv/+TDwhqVcrF6xrjfaECMIwmu6aANDzA4Nqg4K7X1F+avChol34W6IcUYABAmaeiXCOsqmopCVBuBKACACJ1WzscoI+gq310+/2zc92e56uGlg+AjNmfKAB1nfFzDOZLketyfF/jGXOaChzm3Nq5dc1xYdyM1wWJN1zi6a5ciHI6BoBsn1fGw6xKHOPpIo3/MTZ9LV0paeHHuP/cSM1A1mYGrVOSXhOR/J4cgRyBHIEcgY8VgQwAP1Z/vK41GQC+Ln753TkCOQI3iMC8EpDOrrVsEE2BApMAbuq7oKiTDSeUEVDiSWpu7ApsMIgb4V7MOgAAcZ6uO/pNNYCCN7fQjb0UtJf6dWIYIioyawfVSKj9p4CMx6lTMAAioBqAHq8FJSIBIFSNsiNHyjM28kgNxs8P3XEEAH2AezU/0R9gs2yKGQN3smHVjZmlrJrLJwvxB2ODcxAqVgf63okAINOSTUFHExBsIvX8CjKgNIkBylxK8CVKdGlXUA9aijDuCyng8T1Zn9vPrKRfDAAtthxPVuPMlFlQZEHZ10vdtaGDm+ltAGDcD3MTKIa1YzB1OwD4PoDD7tD6TQE9FbONu//LfzAl/lhuGG+AoCkAWKqSq3aqcOoEAB6OMAQRSIu5urm7Z23BAnXzIlft7iQN+HoAaCpSf2cLADBO/x08xLN+NIWa1WzD/XXu4EK5AVEk1/KgA8ow1AFUM4zuj7+533//3XU//sVxCgWg9Os4JfYWAFBOrIrFCutyydqNnGMKBM2VvSzlfrojHmioo3ZUAxSprFgfDQCiBATnoSoJ4TYO8Fl0T+75+dn1x0c6rJcAgOoWLPGXddDfb/Sgge3S9qYPDqZqjvJsvibBWysAx/MiXQcAWg0AEhCzliyAqbjSmxuwuAOLKh4/x9iQz6Mjgao3gyrwmYeHQPIgCA+ERnGzmoETIHt6jcoA8AZ//ORT5AjkCOQIfIoIZAD4KbppZSMzAFwZqHxYjkCOwPtFYJwyWNYN4RtSf2nmQfVHSZdQ2ejKVyhHrFYVNkTYYNqGlcoUzUnzqrdKalAh7ZavonfHw9FZymDXt4R6UPQRRALcKQjE4UxJZg07+982XoBjUDDWrkaKLwveAzQCBB4cxEr4mQGpqpDjNjuYn0CVhzbBwsA2WHq/WscPykf7IKZiRsGcmZxYP3nDEJWAYEMt8bIUujQlNVaihH+HFDI1YdDUaYBUOaGYl4TUaomLAcK0XSepssnnkN3bHKCEmcrUy9fIUmlQCgANMATFoKX+6r1yYy0b7BhcdsdHKsmK7nkMACMTkEsVgK+bS7cFgDYmXtemNe9W4KY14wBckQK/+fYX9+2XX5wrd2KmY0DJ6kRGwxTz3lKCATiQig/ABDdcmIJgbgOkoxZgs5GUWXsZAAQIm1JSpuo/LglRarivxenNaETlay8oDtOX1R6Nfz6UAsxM2ehLFyiAxv2hLa07sHYeUuxxPPSRhDfHFyq8mvbI+x72v1PRXHQvkjJqZg9Jcc0YAI7AvNYgXdODEhNROHcOCj4o+vS+8eAFKj+HdGXUrVMA2Lbu8IL6fahnGNL/AQzpwl7Jgw8zgYHpE8E+az5CAfjk9s971x3/QLFWVxZWw85q1wnQ8qnNKQC0G/PrjKZe631MpUTbgxX/1rRQ6dpgXXWcpYTrAx8zHUIKPCCfxgtjj2m8MJdCXGuoysVYRhSyYkwFhXbYuOHBmSiZgxLQDGfC5826ZmcAuC5O+agcgRyBHIHPH4EMAD9/H4Y7yADwK/VmvpccgS8SgTEANMWDgR9sIlk7j2XModiQ+kdWAw4AjRtlD4rkfLERJIvkGyDUqJlCDSnG3OB2UBX1HjSKChGqJdkAEyQoBIrhQYsagV3PTVldy2bYFEAAe4eDusrqjhzggCleZckURqQ+4/3tgPQ/qH3gqAmFh2zuoHyUYu6qRFSVE8Q1SP8Km9axEtBAnrXV0qPDoEnBkm6UPYjE+Q1XiMKIUCQBgOY6uRYAmntzPHhj9Vv881gBmA52Mketg2W/G92jbvgN2iA6+HdVNkyNg2KUKdwbTVFVJU3XPrI7WdRCAAAgAElEQVTW3NAKACw6VTNBHBiBgVMTgrfaIN8GAKYxngJgaxYUwqzIzXbqPfJ7Hb+ReyzmSHX3m/v27cGVm28EXQYAPSBTxkbVEuafAjK4M+OFVGCAMEkFbh1MZpACvLt7EIWZvmS+xqnAwSQozJnEkWYmAB4GGmxG6iVMLCJgeGL6YWBuAgDK++T9lda36wEAVanF+zy8uOf93vUvT659eXFlC4VX56r2UdYbU+DO1DycAoBye2E8rRoD+nejpf7CzENqAgL6la5GjcAUAB4OXCfwwvrN+yFArF1Z48FH7XA+jIdeU8FRLZAPfLpn9m93+M51DynA0mr5GkogqOIxKTUQpwLb/Y5MTaL1zY+VGChOuOyumRfXH5Ok4EYAkA+y6p2v6SpxlrjhAw6fT+KwPLjueBwpAf0YZ2pwpG4c1OQoKwCv77L8zhyBHIEcgS8egQwAv1IHZwD4lXoz30uOwBeLQACBlgLFDSQ2yVZnj/+Gyg5QTorIQyOEF7QzaY07vwkaoK9TNQoUPdgw9Z0zF+Be06QAhuL6gdxwqkspYEQMmGKVBZUXaBGUgzguoo+AB4CEAHsjtZsqz7abO6YyH81tmMAgqELCRs7ciSWVqyyROjgBMGxDrOAKKitLg7UN8bzaDkocvWIhZh/2YgoZU2MlBRgbcekHeQEJ4IUaXfJVUoKRPB2/7PxeWRRBNQMj/pyaAiwbeKvZJUoYpmRH7QOAHKUMF1DIlEzBpgrQj6FGQG5ZuQap2Fs4NCOVDu6iUJgdCAC7wx8yFjp1Ix3aKAU7jvtbgb8Q+Th+51K5zy8Ip+1cBYCiEXDdtQ0AKZjffHN393euvv8LVbNDBbfb3gHlyXwLYx+ACeNF5rX279BSAdce9kw1Rbo9gPrd3QPNdgASOZ+13QGEnaYAyzidhoBFPz4eZzSVaRifha+1lwJAzomyoFI5VgAasGHKJ+qNKvA0BVzV7t3z/tk9f/+He3p6cuXxxfVd60qdz5hnGL9pjU8De9ZH/VwNzqg/ef/pGpK8z2odmotxSOFXR/RaFH1Yw9h/XUeTlr6V1GRbUKAURH8WCgCLcicPVyKFL1VuvaZ4H35QrV0OkooPt3FbV8bjPDz4iPslLjUwXRNQjo6hvv5kdkycn1/X/nYaANr4wQMjqZ0Y3JepiKc6sGSaOOKIOUFDKTzIYuqvjOsStW+pANSSDXiAEwHPy9YAmaH5lSOQI5AjkCPwtSOQAeBX6t8MAL9Sb+Z7yRH4YhE4VQKmNygGHWIeQLfHqDYSFF32mqqR5xWDlmqIekklUndFbWcvg15MraKrL8AXgJts5KFemVJBAQJC8Se1mSStFGCCKieAs74gWDIDAwAovAA0ASLNJRSpz7w7baedCyAEiidCOBoHiLLjxN03AYB2X2YCYspKqw3FjWakZKoUwPS6YfTvNwBHxSOK/AvwtD8SUMQfL2uXNyWYAYC2QQ8pmtaOCAAhNfAkdU+AntVkDOmNBhq1ppzVDtQajKidxXsFiIABQYHNc+Wq5k4Vl6ok7Vq6kLYvSaqlmrS8n/IvRD6eB9dBOJxhvHG/fOM/VrytX3zE1dvGu6vvaQJS3/3qdrudc+qKPQUAZZb7mSmpok7MDVwvwIN1AQ9Ht9vdu4eHe4LetwCAAIuxmtb3Q5QWPO4nqLWklhtegz54sIcIAIBUcKkbMFL2AaD7/Xf3xx9/uPbxX86hlp4p4CwFv+94XgDDWIkJJfQohfmGABDntfUpBoCcT6W4m7MOqypyZZ1TAGjjTlOHh1pc3Kv6QZWDMENSuKoKQNZQPT6yf1MAyEcyI2h7CgBlnosC1da3uCZgnKo9BQDZX++WBrwMAOlybTPBaiYyhjCLaVzd1EyPh3LSAKBfPbT2LR6Q4HOsGESRHpSU61SwYWxnALh+7ctH5gjkCOQIfM4IZAD4OfvtbVqdAeLbxDWfNUfgTxQBrzDTew4KnTHwMIWY/6lCKijpYrWNIQLUSsJGyF4qopPNNxVBstEy10nb5MXuv1CxeOXQIKChi9IdmYZrygrd7DIdS1/i5ivpugYLoXIySIff2TFxCjNTfpst34ONqinZ4g29V/ao6g0KGyu2PzbxkMLv8UZZlEuAdQCGEiNvHhLVCeRmOdoPyn2okkQ38jBRsQ00z2tupvbGDko6tMFS9xaK6w+i5Ixr+kn6p8SNVeAIT8xkRJVZHryMN6SWeopzxucd6FgKaimmFBg3VDDCnIAGBRuBvFCjAfy+/CAIdO2zKJFMgdQnYOMN5u4Y8o0BwVL67XJzQrzOQ44ETOiJLweQCgBNEVduCYzq3a/ubrdz5fbepwJzXBq4NQDubygAL473oSX0OL5IyijGy/39A9O6MbbVRNsr9Gx8pcAnVcCVczUqqUTEOBXwPQUAZY4BZJcEfhxlrEcK4Kw1NQd5b13KGtEAZEIh/Pzsnp+e3eHxn7yfQgGaKd9i1+AAva2uZez6azXv0pqfGkhcP4KWSCc+WWMxdzy4D/cqY09dz/VBhYB0qNSkdivVnDClGGQdFMAvD0BkfZUHN0W1kYcp5uKOhyxQtJVYY3vXab+67gebh3kp/9CSCtG4kJ9Pgymppij9sPRKawHKOnkpIFu6Svr7ZQDIuFrc9QGUw8OwGiZY4lyPBzaA4fjMYukGbTYUgDKv5AEJwB8/BzR13GrKLrc6g7/lGOUjcgRyBHIEPn8E4s89fl6Uxd1gT/hMARHfpv3B8/lvPd/BZAQyAMwDI0cgR+CVEVgLAKE0iTeq/rJWI8mDOVWMlRvWALM0PTMB4aYHmyIlgtF+12/k8bmGdFFupHSf6DfZEPHoe6nA0xPY76WunLQBG1+o4wIkFJWG/d4gHH5/7AYCPCh36CRcb9SARDasMQAVIDbeiPdQqbVWzyl0CjbKcn0DgaH9cwAw7tIYAMrPzQxEU4Ajt98YAHqF2QwA5CZUN9Mjs4QBBil9UIipIhH3HwNAD0B0I4x+kj4YK6GoDIXZi9ZK9P1u46UUtZLXlqGoPjfSABKVq8GWAHqOT5JSB1MQGMf0UiPSDeYinSqRXjkx9O2ngG0axF1/tQUg6098et3L4R9STGPjDNT820jtuN0vTNmtd1K7D7UAOT6S/o0VgNY0qmIHuHFLKjDAB/oT8A/qQvy+NcWq1RTUOXwLAEhQr3Met2dwiamZVvtQTRs4R1AzkCnq0KVpKueA8TS4fv/o9vu9656eCP7c4ZG3WariNAWA6fppMbEwn7rfyhHWdxXGebSWQJEs7smiJhZYN7i+NNOjsbLQu9Ha34NqptM06hKs5zPToBgAVqjR6EGWAEBzE0bfYx5uanE9Pj5/FxDaP0nbzdyiMDMQf+d6g68HgFztEjdlu8rbgcB1ABAPjAScyoMRgGiOQxqtyAMScbtfBoAcD1SQQ0m+FuytPe76lSm/M0cgRyBHIEfg50cgA8Cf3wcfqwUZAH6s/sityRH4hBGwDeyp8i+9mTkAERRF4kqptQBZU0vVKboxMvDGjQ7NQuRrDO/sqnaspVpBrUJHX039hSswUgutulisnDGHRm4go1p/trG2a8AkxBSDUBZKzUFRFZYo7s7ryT0ASHGjZkoOqvgAE1TRAYhIgBi+l+PHtftOazZZbbOZDfOJ4EVBlypsAAcsBTHuMSgBWXvKwSxE3Exlo2k1p/RoU+p4kKv9AeAXKZOsvqClGfvacLETq6p6YlWcbYwN2kIAw37wpg2mINS076GUFHCtp9XAgRopj92LxPf4SKWZ66CuQaJqWovsthvjech2KxD43gpABaqm7AMAwzhudoR1ze5XfkUqMO69GyR108wjfGt13NAZGCAEGrW2pUmOpGyLWcv27t5tmo0H+fDXxsuUhaZsk9qCE+quib9z2J5IAZgCwFEtTEtZ9+uGKJYxbFGzsikU0hyeaPJx/P7DPT8/Odcq+NMJb7X+grmOgdR0vI3HhQeAyX0ATMJ9HOuKgCRJ38fcAEiVtSpODQ2A2x4ocD7b/SUA0CsA4Vrew5kWaxPAvkBFgFfEqbdanKUAQCg32T/6kGPbFCx10O513tG0AjByrLwNfZfEI1UCquLS1qo5QHryUaops/bz9wCAMvfH/VmpEhq1AGmSos7K/kGVB4DSl/a/jW/7/Cis1qPFh0BVXOWnXc3TiNx2nfuEf7rkJucI5AjkCPwpIpAB4J+imy+4yQwALwhWPjRHIEdgKgK3BIAERrouxRs7A4GxGUcAAKIsjNPoZGMrgNCOw8+o8lGlD6EXvzc34sGrAe0+qfDRjRo3tdwIdwIqsMGN0oXhAkzl0FByw4uvLKRfVEwjRqoui+sro6DSkBvmsRmBbPiw+RPlh6XKBQMPU3wlJhmWUpd0km0Y7Q8ASwGOU+x4L+n7kVqGdqDGFJVyWpNPU838+eyGcL8AbWr/6pUtqkQKqkmNd5zTPTGwxopN9JXWXoNaBjUT/U5ewAdAK2sBduI2W9SisNlYSl37IuncSAGmK7B8DwWgvAy0KuhckWK4ZkV4LwC4DDRulQI8DQAdlJh1TTdgpAJv7n9xUIjBLRa18DDsqZzzkysACKQ9YnzxHjD+YbTDWoAHV28ELJrpSwoAWQuN4zf0xigWM3/nADRyTpvyyhyouZaYCjmsR1gnJNVXzIdwJxhH/UFSlo/PP9zheHBuv0dxT+fcnuf34NynvKbg5TTlPR5XSwDQAyVdi2zdAwiiUlprDfL7yGE41L4c12rFPKJbOlOAS//AAqUCABbN3Rnn47UQC6bebzj/oUg0NSVVgIU6nrd7eaDQH0SdOEjpgVjxG4NJH4MJAGjruxwTxvXZtOAPAgD5uUA3YCgsCweJMr7H50c8HvlvfajEu1Rg7R8gmeGLgXR9UCSGTngINTZrOl2rMgBcs37nY3IEcgRyBD57BDIA/Ow9eOv2ZwB464jm8+UI5AgsRmBZ+RQrJ9JNHZR1/D0BW0nAJmm75uqrQIjGGh03qOauS1DkU01VMVRDnSfpijjeXpbqCDMSSdcNqb+WZoX3HJEiC4WcKfoMPFohfDMNUImHHAc4pQrAQkCibLrlXqBQs/Rkr1RK1E28l8g0ZKkG4KUA0Gp+DUgtUwAoyqmx4ozqqREs0/5VExf7naX4mjLINu6mQEyHTQp0Jc2xdFAAIuU01nqh30zJJMpAHRvOsag+xwkUf+hfNQVxxxcZH5ESaRJALI7n8we8BwBchn9jUBK3+NI0YAMRpuDE/GKqPVOxK6b+InV39+3fCAJhEsE0Rih1ZwAgVYBqngEAiJe5oOLeYC4CYIKXT0E1d2FT/kVK1DXxMABosSjhYItX0fM+4nUCP66dzFcP8I/PVPo9P/4hKcvtXueJAGU/T3yK/TrgclorNShbpYFh/RTlotbUVEWspJAKVIrXsw5mPwoBJ+NjCl4FgFKzs3CVrmsAiSiJANMJvKB4FvAuJQ9gHmLrpKROywMYHA91NYAf+9VqIUYAMB6PJ+DqhgCQ40eVc2vGyHVTf9w/cX9JfUpzMZfUX3P/9bUr8bmgENrSt/1nkipX4+/9+NXSCV0P52BRbo/m+YQS/Lr7y+/KEcgRyBHIEfhMEcgA8DP11nu0NQPA94hyvkaOQI7AKALLAJCHRzUDbXNkKcLcBisIpAIFypymcZtN4wqtyWXmHWYSIsAMKcOhZhrT5YZWlHmmwPCgTR1xkYpMJ2ABj1JbUNVoUF2gnJWqlmhUYbWtVHFI5R8245oazE2xbqr571JS6eSeSu/AyfpPAFtUA8ruLagAVYV1BgBayOdqAKZF9k0BaO3DRhxqx6GTjTvcWrGxDCYhAv4AFXy6NZRY3iXV0rcVRrhgcCD3Ggxezk0QA4Q+zVvBYryfpUusSZOsJpnWP4MKDS6lSAEWBdKRCkKYMgCyDt1BU5VDrcVbTtj3AICcLovmBrdRAKYAEG7ATLHm/EDNTanBuH34N3d/f++Keiep9hMAMMwFcQPmuBicptKLcoyGLVXpms2O824KAHJeJKnofvxHaeV2PZlMwQCIfWRAnopcqckWn8MAoEOKMlxxH39nym/78sh6dgDM4hgi4MUAYNA8XgcAPUBS5RhnYtLXmH/edVzhn9UYDTBJTFYwX1nX1FJI/V2GVHqB7aJYRgq9rD1jAIianLJMjwGgtdcDfH1A4oaQ8suxGilvx/MtqWn5hQCgfa4xbvq5BWXraI3wbvEzn5Mn/abp1goAUfNQ1OPj2oqznwO3XOzyuXIEcgRyBHIEPlwEMgD8cF3ykxuUAeBP7oB8+RyBHIH5CMxsgHTdQuqb7OMBnaCEacQwwFLhzNXSFQJ8FAxJMmJ4HVoowfqRis0UiPzQhCMmwIOT2ldI6xWXRlEEMc0xUsVBuSTKG0slRU06pK0iPRZpxpHKUDfyVMuoYoNpqxuoaVDfSzbfAHGuVRdcM96w+wDIUACyDIEiZZKFINlgAwR6WIp6Uqz9FVKE6d5Ld91TJ06CCavpF32+IGaAQHjFxmP8XmFo6BF1PdVuMrfgADhE7clNtAJY/ltrNQYzkQDFCEM0pdlSmQH+JAXY+sPAw1Lq3GVz9u0BoLRnOeVvHrxfqgK0eEv/VWLSYim0FUw7Sldt793DwwPNQfBCLUC+dHx0Ot6Rki7mMFJTD9yNKd4dFGtQaAqJa5ot1ZwGAE2BaL3hFU+DgvvIKEPiM573KRAZSklpBWTE/YRUSwWT/ZHgr3vZ06zn8PLojocjQZ+vace0YjkPgCS/RqritSMnVkCn74lLI1jd0rR0QlwyQWrMieqYYAjp1TQ20pRrVaTZ/JFUepibaCpwLd8PAHlwA3ZI4R344MTmL/vblNlJzTvEY5R+3Hey1mrq9lRMpIadAqxFAGhn0BIMM0FOzUDWrJVr+2t8nKaPe1X0tCmIAWb/4MmbU+n6hwdN+lnGBy02fmcAoB/jhH8RAEzil0Hgdb2a35UjkCOQI/BZI5AB4GftubdqdwaAbxXZfN4cgRyBV0fgPABMi6uzKD5gnaXy0QwCuiIBAgBqrFGnyh5TyGDjb5ticwRWUqE1AhU0KgBk2hbSdHUHZymudSOgkHWyWHsQhiA928BNnoIJg2uWIkdHWu6kxy60Tb1VB1Rs3HvmPgKQ4P2s8YQsaHy1Wma6IZ+CHXFXxCm8dt3496YEpJsowKMCMl8jUNuZAkCmTaIIvYHJ5PMlNomJU4YBBAW8WH+fB4BoqykO8W87LwErlJgal3T4VdoumjEwbi9y+4P0UzBj+XMBwGvgH8dYL6mKVrPTzCCGUlyvy40AwO3DX8TFVzvKMBxcaRl/M8lQsMF6aFp7UuajmPWUrnYNFL6VmIogFTx+vRUAhGKUUP9FXH3b/bOCSszzninl8mod1IHBpAcPCwCeE0Xb6nVxfv1D3OcUfIhXXG/TFGZWJ5Vjn+URzPxG1hHjlN60qIByVtKApb9VNVjAYKQjADRFZZz6a4AyqBRDzVJZ5nR+KZiacnEW8yB1X58BgDJ2tG1UVauKOqnd6R3K37kGYJhXywCQ8ffu0wYQ5XPDykOg9iUV2FM+NxHcxice1rMeKdajdU3emAHg6gmYD8wRyBHIEfgSEcgA8Et04w1vIgPAGwYznypHIEfgfSIwLlrPzWlkyBHgkKbqmqlIWYsSrxCgZ7WXgpqsdUe4Z7JeGQCbvV9TVVV1BhQRbzxbBWRQJ8UwpawApKQ24AhU6GbNAzNVBGLTNqrj1xdUG+J+ADXNRdiOM5dPbh6hcNSUvBQkxteWtoxBo/0+smfgj7B5pAmJKppMGSgALaoDqC7CZpwwDOJAugSWvDszHZ5DGlxs5mB9y/Zgg0xImLpqyvcAj2yzpmSnykKmlkLpqa6/cP+lcssDnHFtw1uN5fdQAMofd+tSTNMactfeZwoALaURftGcX5t7d39/5+7uf3OA48feUkwbUeOVArJjGBybeUChRqA7wGwDafpSWxCmINbfMk4TRa2ZIqgCOJ17VlMTNQf92McY1HFeWypw37G23/75keBvODzTnZjAL3LvNqBlQN/6AUCSY9BfZi0IXFkiQRufzhfrX1unTCkNEDgyLdIUaKosmZIr1zWlbYViCnVI0/fzBAAQRkh9612+qZi0mn+oycr0ewV4cwNMr2fjJRymYPjEnduOMEA2QcKia6HG6tTrvWoAzgJAa5R3XY5jF9psdWLhZi6faZL6fQp+x+pWS6VH/0g5CpkftgFMx+O18z+/L0cgRyBHIEfgc0QgA8DP0U/v18oMAN8v1vlKOQI5AjeKwCkAxIlFNSLpg6ZMstRgUZihphXwlb6fLsCyKY7BmKhhoGST19ALnDIzEG9+YDUFnZhxACTGsKduRBFnLwN2fhsb1RzE+5BeZ2oYc9OFyyjqilVN7XbbB1drOh5MFbzSkE6R/QkAnDLXuAQAWixtQwmJEFVEUY1D2/Sj3dikArAtbvw1AHEKJ0wEmMbMDNEAQOL4mXtzqQDX1EemhvLupKb0S8DrWgB469TA9wCAssFfq1xMTQqum5beJEeVV+b+TDdTupvu3Ga7ddvdN5p4oEYg1WeqEOwV1I3UoEw1DbUYWaOzNZMdMcnZ3X8jCG5NWaeqWA85ZgCg9SvAFsYrlJ+mAub6EaWIi0L06Pb7vds/PboBJh99cIumCY2mwp+4Z3vFmtzHzwSAvC9N0WatvmSN8mpixlLMQyDE5Hx2IdVeFkLAJNRaFFMPu/949JgLOn+mKb62DnkzIIO+EXCM5xwUoYybAsDTBxbTANDWg1F7zOHd1KVY/9/JBOSWADBOCTcAGN9vHL8YADI1v5OU7QwAr1vn8rtyBHIEcgQ+ewQyAPzsPXjr9mcAeOuI5vPlCOQIvFsEzitlACgkfUpULL4uFkAgUoEVBEJ9Fr9MVwJRDBUXdly5FTMJBVTYiDEV0dcUFIBlqVwpkLSNG88ZpQViIw0QAROLkFKHNpWiRqTtbeG2mztf4xDnOhLESbqXAAv5WvraXnpXUQrdOQBoMUiVgNz794N3A52raQaAApfQ3oOS0+vLTwyKnvbfFCwTNVEAqTAnkA4V5QzbB2jrgtkIfmYKQJio8Ht1i4UCEKonUwJaKqRXbp2YaVymyEqH/5IS8hbTZRpazikCx/dzbfsMAHo3Z50nlkIKc5AKKfnbewJAgEC8OjU/8O8zcK/u3Bh/looPAIi6e2J+I+1uABW3W867eB7ZOLB5hvkX0srBo2QcVFB94iGBKv6gBOT5YezRtu748kzFX9+i9mUvX6n6k54CoMI6YOA5Tm23ccf+QKo8r2OvtSYzl423UwWgXU8VfTYNFQQ6NdGRKQQYKi2MS8sZAJTajDaOVMGI+aMAUALSjpXPBep9BnWeX9Oin/O6vaibvcs6FKF48BIp17iGasqwB1iqNPS1FpP6jiMVdgIA47l2a9Afzr1QAzCZ8IiUfVYwnE5S3AFuqarWdc7Um/5zxB50mAt2upBgjUOpCpge8TPHaj7qOE6UqbdYh/I5cgRyBHIEcgQ+XgQyAPx4ffJzW5QB4M+Nf756jkCOwCsisAwAsRk0AMjNFaBA0RAMerCnhdb9xkpryFlNqRgAYsNqgMNDCt3hewWWbTp1EwyIYOmxsuEO4EJUgarcwheALqgSqfTTVLpeU5xLcTm2ulzefZgF35nfqiBQNnz+dQMASAWlnjIAgaTr+k5cRgdx2Z26vvzMar+ZkYcCukixh3hZKreplOx8zFbE+dGXUeow+slMSGhKoGB3gJNxDGLg1ooXamRFZi0BBKZD8jIgk747BWyx4u3awW+A5TzEeBsA6K/p/37Q1N4UAOJ7zIVqSyXg3f2vTOEFAJSXpZxKajc4FKEtUszpfK1A3SBgB0jVu2a7cc1mwxR+zmkFxAaaYlAUx9fciwEAZTwjvRjzpnWH48Edn56Y4gvgZ7UveU6veNX3FZK2bNDGopwqsmxexwDQxv/5frtsvK0FgKLwQx69uXNby8b9Z2uV1fj0NTOtxqiCTVb7VLOO8Rgftz/0x/hBS1Vs2HdFVbu7uzu3u9tw3XrWlGvMx3GK/ni2+PhGDwHsiDVQ+2cCwBhSx4nMplyPFX9M3QYojRTusorqOydMQWR2ycgEABQDGAPpEqWcCnzt6pvflyOQI5Aj8LkikAHg5+qvt29tBoBvH+N8hRyBHIGfFAEDBOLq6V8DCqtjU6W1APUrfj/+kBSFGTao3EApsIiBoplxcKNljr5e0aSAYeLurWaWFHmvHFJ9Dwcpyi9piVCziZlCr+62aAtSgKumEZdVBSAogcZaaf2RyhyAQNZSo5Kqc6hFaC9RTE3XAJzvJHURnQWACmqomBpc3ypg03iayQMUUfIyABi3CyYt6BOtHxf1l5mtmNsH7omwxfrFFGVmAkDVZ5SOzdTOXpRfrKF1oNJoSGqMmUvorcHAKQAcg5DLJ8d4XC23NwWB5wHTEjw5BYB2B5ZaL/fnU7yrjaubxjXbO9YELCup4WdKWqf9xnfAtAcAXqGGpc1DsdkeoXbtXNnUdAOuNkjpD7GcqrfJ+dRJ6nrNeoJQsgpwL3nO1h1enlnrD8o/KAChZMUrNu+IoWLt+eW4xlysBBQlro72idRsOd/amo1rR8hSv+o6mNT6ix90IJ7of8QdKcASCFX+qRs42k1wWphJR3ADHrU0AcQntTsjAAiF6LfffqWy8vHph3t6enLtYc/+psZa8pJH7TkXv6UxnK71ayN8yXEW1/CeBIxaqYropKZMjwEgSh/wc8Jc7xX82Zi0lOZwdi2loOMrrGtSm9W/PDi89Ti8JEr52ByBHIEcgRyBt45ABoBvHeHPdv4MAD9bj+X25gjkCKyOQACAUxtTuFVyw1tZinCqXNH0UgMUXjkDt19VL0VuvCfbqEo2rKnLZQr/Gi20fzwGcw1u1AZ1H+7EvCIGgFC3AZYhxRIitrbD5k425L25ClMZiPeNi+UDFIoiJBiULCmSCABFM0sAACAASURBVEJXAEACGw8KLOpqCHIGAJrqCFAzTuvFGQwAVj41DmltAHimINN+Y38GpYw5QlPpBfMPGhcgpfpFUkzpZixAFOeLgcIyVFs9CE/MUMwldf0Z0iN/LgD08OTk74egJANwC7U2G0Lrqtm6+/t7V9YCAAH+mNZIpSvkfz3nI5SA6CdeR5WA6L+uE1UgQDtAeL3dcPzba1QvMgoZMDqUg4XOC6R+w+HaHQ/i6nvYM3Vd3KAx2RRozQA6pAyz9mXiMQEAaDUxcfk5ABjG1q3ByzIAlKCOQW0KAK1/YwAoSslQA9EAII919nPtVoP3CwCwdHiQIesvUrrvv33jeHh6+u6enp59CjZrCWK+KjALtS7Px28JAt5yjk/N5TUA0N5n6r45AMjxVIojs1f+8eFQWNsvAYAE1D45/dIHQtevXPmdOQI5AjkCOQLvH4EMAN8/5h/7ihkAfuz+ya3LEcgRuEEE0ppnmnraIz0YygpJCcbL3Bbxb1P0mXLFQCE20MHxVlxnmYaoqY1Uz7BW4Nj1M60VZqpEbOygaMJLYKHWvBtqAXqW2qu1oADJ6rqhQ6fVOOsIAAWQ4D1QMrleQEZcs88Ahf0xkNZQmwu2AMDpDTeUhlTWnaQg2/0raIxSkXEdX+yfDqKhj0zZaG1pwerUxIX9RcMQ6ILkBXdZARLiwox2ILbbjbjGItkb8Sm6g9QobA8SJwUXMC35XADQxsl4fM1PlNsqAO06oQag1jAbMG5l/MaAbNDacwCAu7uda7YPVGgCEMLdmgAQyk8qXyH/Ezht8wXzEGAOtQA5nHU8ACoiJZ5qWSgHExdtIsiidE3RM7V3OOx53u64p+JvaA9MWQew5niE6zAdtaWm3VxqLcw04lesDoyNLs4tXG+jALQrLqQQY/0qCw/QaRKChxuqOPbt7tWhWc08AABlfVJzEw3QMOCBgtQvlUDqeIsA4EjRFgFIqn6Liindzabh+Q/7J/b1eMMSlQlQOOwViGeUlOcg4PsDwHH/xGnA/jdam9bigp9byQkiu0gZ3ZeSKm+fT5byi3VaAJ+mAPuV0nEe+ZqoUdzedjyemwlTv7Pxe2tAfmk78vE5AjkCOQJfIwIZAH6NfrzdXWQAeLtY5jPlCOQIfNAIhA3x1EYUKb2+7hU3WJJyFRQ+svHypiHe9dQkcQKwDAByD4zjqTALCo1RiiCUebgGgV3hGk3r5YbPHxjUTQQfPqUWyr+SqhlTQIV0MICSdgQAbUNo7SKsi+oTznVaDDZkQzlWEobtbACAbH+ntbt86qNu5BIAGKcCmyIRG18DgHZ9KABTAMh7gZlLBTdYAUhFuSU4aOHYCrMIpAJXFb9S7dhJ6m97fPEAkLXetF2XpAAvqYvimOI+4uNfrwD8GACQoDpOY9S/JzCeOQ4sCKrSg9kDxmy9uRMACDhX194EAqm9BElMeRewjhcAoJmByNgV2IQ6mUgtBhS2eSA1HeUVA0Ao/V4ef5e5cXgiEHaqCAT4I+DW2oM2Hq4BgGsXwLcFLpcBQDyAECA7Xm/8/RdQyAKU6gMFX0LA5nUwAeF9XQAAES88gEHqL8AqFZ7HF2+GFM8dv5ZqHxelmVqEkgJzUG9qvr41APQgPJr/cj/yAEPWsERGyh8KkOXnEkBt5LIdr8mdk9R2U3Tagxh7UGOp7PGDKKbQ6yD1NTD1+/Uu4mtH+bXHZQB4beTy+3IEcgRyBKYikAHgVxsXGeB9tR7N95MjkCPw5hFIUoN1HY3rBJpZiCllCAi8+kJTHXs1AqAyL9QITFMD7XYMaNhXMwRhHX2YXphphZ1gECDigUassnFOYAoASqwKQV2zVtVSqgCcB4Ah5fjcHwx2flNGeTMBBXxlb6mfUqtr0OL9thEN7ws1Fi3lU64bNvCxEtDMUwysilJJTAOokKkbgtPO1QRBRbVxz0/P7rB/4VmrsiNYaFjTTAAgaiRCASi1xQQUpi7A+NkSHLgEAKax/fkA0Fo0DYqWVFPpPDgZO6YEVMWqAUEPmnRI15v7EQCsNo3MAavrp+Cj01TFQ6tgO7qguHzLuDAVL8AG+x/KTgCP/shU3+fv/3ItHX0PAph03Blksvel9zPl8jseI7aeTMCcmbXsbQHg+f71TVIlYFFuEgAo9xMAqKac00QCrugGWVsFWAYGdd4sAUBtAK4rr1CzE0pclCiI55+NG8xYKpv14UWptRwBrgzgSr/I9yl4T7tiaY7PdN0FPz4PYs2l/mR9QPVFPtAQZToePHHOAdJi/dJUc/8+jTfMavhKH7xQNStrPfov1LjUwydqVJ6/yQzoLhgE+dAcgRyBmQiMlOM5Su8SAXmICgFCcTdAhYDXVEekqQ7v0rp8kfURyABwfazykTkCOQI5ArrhlM+8kApsgTG4gQ9JKDCYGqeF8e139j7st6hMU+WS1aozN1PZjAb1l1c0IfluwuTC0nklBRiAAmm+FaHVGPJpTbuylBRXS53UmxBDEAFdPI/WwLPPeWsXUl8v2wRbSpb+zaAABQDQlD9UtsB0Q69LF0/dYJ5cK6oJaIA1VR1Kd6nRA4EFlJYV41LWG7dpNm6oNu7+4d7df/sLQc8f//wXUzzh8kuzlE5SOwGCzFXUAKC4mKqJSbQRXorLVwaAS4vEGgAo/aZKQAXahUPNv8q16qpbNXeq/FJXWsBazKWyYWowUoYBcKEUxDx8OR5Y65KQOVLWApIg1dfGEEw6+O9Oavwdn39wPHSHJ6aHF2r+Yu62dj9rAeBpfD4vAOSaUGENiVOATwEg7xkp0kjNtvldap3GC1OAbe0bNOXYFM/eVdlKF+i+pK6C63MHCIz5zPVtr+NA1kcDupeYqyzN86W5cP738wDQlK6Mf6QCxNjm5w5AuNbIhNK5Qp1Y/bxqNcUX70VtS++GbMrIVKGpABDHMwXYm9zYg45LU20zAHzduMjvzhHIEbC/R992Dc5xTiOQAeBXGRMZAH6Vnsz3kSOQI/BuEUg2Zj51cfAqIquthI2agUBTGHmFnymdoEjT1GGmAtuGzgMQNQNJaqNB0RJfJxSNN8Am6bBW6N3+UIKijhtxGFuUJetnQQUVAz5uDjXFEe9jal0/LtafAo/lP8TGG8VC79+UQrGiSiCjAAOrQRjOn2w4CwOcljLNp5M+FdrikpoVDFoDsWh27pdvv7jf/tt/Zxz+9Y9/uD/++EPdfqEAE0WQdwFGKrCafrAGIlIc1RTE2m1DMQV9MaBcHq7TAGDkSL18kokj1pqAXLqxX2pMCrpmAAdctpkCr8pQAw7e7VeuA2Duazqizt+AdFCYgEgK/nZ3z5qBAIFMyXcl4Q9qQsapvvyDFvXqAALLykETin7rj89uv9+74/MfrAFIAIzjvPIvmODI5Eni5d1y18UlnX/n3nUbBWAa/6X+nl73HJRmNM/ZapPVFMnncNt4U6UulZWYN630szcBScwkEiWgX98ioC8XHLcLKrc4tRWK393ujrUjOQ5Y4/ToDntxb4apiz2AkPOZiYv1wHxcpte8pTgujQf7/XkAKGtNXB4gqoPKBx14AFW4urmXWpc1TG9K99LH9TBFMcmY2QMZS2WPmskHIDBSjlK5DYBfAkzH/XWrOK2NZz4uRyBHIEcgR+A1EcgA8DXR+0jvzQDwI/VGbkuOQI7Ap4jAzEb4pO0hVdhcf+laCYkRd2+yGbUi7fie9es0lRcKqKDqE+AhYETeDgDI0+gPkCopwCkAwFiZ75VK5UAQcoTKre2cq6WIPl4Ego0YigwgJdxkqiIwUtZgQ1hE39tm9Hz3JRs+bXcMAMcbar2+rwloyq1TACjXtZ8HpeEoHqbYJEgtXU8n5JIKQKRD//aX/+6+fXtw+6dn9/e//90d9j+kVhxUL3BMVmUklIFyv5q6qACwLAdvcmDxeI3SLwUbaWyvB4EBAJ6HtrfeoF8OACV+ALx4r9RitBdSG2MAYqnCqN7nAJi2W7e7f3DNZqcmEVuatRxBCvVFEN6Ji7PAxNLVBICl61+e3NPzk+sPj6xhV7SS8m0A8AR8/AkBIEFbgRp8ta8BWKgyD/M6BpVWIxPxk360+dOO5o1fS2ZSgXusg1gnI9OYqXXHr4uuZIr/ZveNimeoRPGCe/PhcKQSkIpAKhPF3Ie1KaORNreu/WwAOG5X8rlEpTPUfzL+t3dImW/cAfGno3nPz4DDUVys7WPJFH7y2RKc6A0A+hRhVeKaGdP5tT/+bVYAro9VPjJHIEcgR+DjRCADwI/TF69rSQaAr4tffneOQI7AnzgC52s0WXF1gAkDeQB8sWGI1WZCELteazchLRjgo5Li9kznouJJQt3q1tRAIDa6OE/XhsLw3MBGiinWONNag5tNxQ338bB3z8/PzsEdtaqkjmBdu7vdzitlRP0npgpiziEQTv4Ptbv8pn3FaLB2ezdJ80JJ3DgL/TmUgARxUKDoda0NvFwRzAXk8qY0Cv2DeFo8aAoChWAloBO1xAAUdvffqATE6/uP7+7puwDAqoCLbO8aKC6ZWm2pz5r6a8rIKCVZ3E7nX1PwjiobTe02N+cV4bzgkDHQu1SxecGFZg5dAICR6yv7Revz2ckM0MQO2jbuOP4N2QAM0eq3knM0W3d3d+d2979yXAMgAX5AiYvj8O/2eGR6OH4PAMjzHp9ZE7I7KAjW2nJIicdcsnGW1vjzN/+GCkC57wBDr+ubufVrCfyGBxsygdQFuBQXbTeYAjCAHq4j1l64AtM8R+atAVX/e5+COn1X3ixJr2NH+fXCyJ0ps92GfVttv0nd0wpKOKTI6nrWw825pcITisC2g8kP1hyJ7zkQ+LYA0O5s3E/zDxVUMevDJuPZzHPuHn5lyYOjgm4owXG/+AyA+ZEH2wrZ7d5s3fU1Hake75jSLXVox2Yqy2MxA8DlGOUjcgRyBHIEPl4EMgD8eH1yXYsyALwubvldOQI5AjkCSerZSUASV1NJBx5v5qxWE5V6pSrv1BkVtZug4DB4iJRIHJcCwNIJ0ANo7No4LVGLv6uyD9ACCsTNBqqQymEDiBpnjz9+OAc1IKEj0uV2VMowDZKqNwGAUIbQBEMLwhsAMRXWMlCSCHkTE1UI2cY9KKvkuFK33rYRr9AeqrXEJRgv/jFykkKoKcERmbFUbIIInBmOoXRvLtzg5Gu93fHe8W8oY6AExAsAEEC19opLUYLh/uX6AjICkAkAZQ4EnlPvhfcsAOaLZ+Ap2HlvBeAYXpwqaUMqfOEKwm85Bv3uay2qKslu348FTRkuilpMWvR7jKQayq/tAwEQFIG476Cg7d1R090JymlW0bvu5YnzYzg+yjhQ4B0UUgqA57w73hgA2vi7eBj4N1wPAGNlLZKi8aIZCGrNTQBAmx9cpwDQWTtzDACnzHSm7m0OADodF76GqjeT2VFZXW6+UQEHUxD2Zy3ps3WpNQC15uPL4ZFmIRwhC0rAjwoAZU3WGrVY85uN293/4u7u7l1PVSBi0DMV+ukJAPAgNV95v2GdiB+8xAAQc85cgzMAvH4G5nfmCOQI5Ah8pghkAPiZeutcWzMA/Co9me8jRyBH4MNFQBUZCYiKmymKQFHfAfjhZUomGlAgRVVBFWpZsVi91to6qMqsUnCINEUCOzX9MNdbq/Vn162qggCwaSQF9vjy7B4fn1x3hMNpz98hZQ7qQ9nQS6ql1A2UeoBSC+ogbpNmSOJT8sYdcepqPFYG2dEeBKp4rrAdp5o2WDqzd6ukahJtEiDnAZy5WiokNNdhr65TkOo03rg/A4C4Z4iT6PaqQME2xACBBB1WRB+pvwBHRa9AI6QgLykAp4Yq3H3Xvo8b9WCzetXIn4d/Swqwqy4nSDcyrzlJcdbaf6WaeEC9h5eN6bjGntW1lH5P26vjFe6wMAHR1OF6I2DbvlIN2Av84Xg28N6K+cfh5VlMD1pxhTbzD4Dz0StN/dVf4rqXvs7GJznZMnBf6sel9s29Pyg5BYBLv+IBBh2VCyjuClf2sp5ZO2PAJ7UztdbecPQpwOk9xSUMDCxiHbTzWoo43xcp19inhRznynt58LH9hQ9UABBlnsn93TWOpkDt4Zn93h2fqQrthxe/Bkj/L8XzWlOMpVEy3U+nSsBwHNcurZWIEhPol2Z75+7u71x9900BoOP6hXvG/32HWoBj5aPUvLQBLYpIv+yw9AHmjdZy9ErApfvxJ1x7YD4uRyBHIEcgR+ADRCADwA/QCTdpQgaANwljPkmOQI5AjsBpBAIAjDdrppjD8WLSEVJ+zfwgPsbcHOFaC6BhirUuUjzhXDEApEJDU/IMcpiij2Yew+CaTU1F1IZOwa077F+ofEN9QKhpAAKhiKuqjab8itmFAUCrhYfzwkUVQIcbwlFheieplgorR8qhIagVqTRxUBpKqi9fBlYixZf8fqywG1DVqhM3S17HTEHUvMPXRNTUagOscAPmhlZTGA0sAJxScWbNiIrj40dWKwtAwwCgHGqqxNPUzNP03qn5sgRkwnti9+Hbz7xl0HHdNc8DQChZoYitKoCk0itFlwAg2jKGgGMAiH7muKH6q3QAvxjX+F/eK0owfEUqJFJ/Yf4BkwjMx0oVax8NAFrb5/tiqR+Xxtt5AGjX9YgIqbUTAJAzQ2vsjeaJs5qKkoprKcAxBBxBLlUWyoOQuB6kmoecAYBVVRMAAgCjlAIAX6lAvyml9h8AoKTCwikYRkmm9NXlKAGA6ToX+mMp7pfOnssBoJirhHlAIKu1Tje//Mp1H1AU4Buq8ef9njURRw80dN21q9uDj3h9Bogv1A1+qv/O3+mt43RpXPPxOQI5AjkCOQKXRCADwEui9ZGPzQDwI/dObluOQI7Al4jA+Y02gBNTTGsBUkxRVaDGH8A4hMo/FLBvXAunYACNaqtf9fxFzY0rNnRM2S3qBLxJMLvuQADIYu5lSQAI2Gdgre2kFhaMFCRlUt09B1FMyR8Ag+v6F6mRZ66cAICqpJIrRYoUXM/cjT05sNRByaHEBpPv8rX/9B9pyqfWaAsCuFbhp9UoFLCIDf4cTJDaVXrdqo7uAcBSU+cMZCqItOsBVCKdGhtegkekCrLtIS15PGzFdGNc329qYC8BmfQ9iWvqzeZKMFGRU95qox4AoKUoxqnQVP5VFWu04dVqfFmvb+hd5VNtT1NvRwAwduXG2PQO1zKP0GO4zv39L2K6g7FH199OXH9bUf4NXUdzC4wjAPKgMBOlLcwP5M1Je278d1VcyzPt4vMqwKV+Wxpv697vU4ALwNvaFZWUDzAFINpsawaVd6r8sxqiTCWFsljnNY/HAwjtG5YLZPkEGReuFnDrlZhqzjOYOY+6OONBCcsalPdUvNXNN7pCc2yh7ulwlHV1eJH1rpWUf7gSmyKU3XvB+Jf+WIrbrSZqVOJBzZ9MQTwFAPEgCZ8f229IBb5zm0Zicexbt3/eUwXIhz/dUWpkag3EqsfHBOIk/YjPCQPmNIMaDgpw1ZRqdW3K94rTreKdz5MjkCOQI/DnjkAGgF+l/2/8h+pXCUu+jxyBHIEcgdtFYB0ApEpDlRu4NoAIvjeX4G6oXFPXrq9qKjWKekellKlkUCOQG1iq9ADBBADGTsLcmIOJoJZgd5SNW3vQWliSzov6+Mdj69qD/BwbRQBCaKFM9SKKHqkZZS/8k38caCqlpQ7bZjFNBU7BRgoACQKY2pcYaliKL41O4EIqNcW6Qd07SwF/2KhKbUQ176ARiFAkqzUnG364vwr04ysCgIwdUnwBOrUmITbCcl35OUCEAcApIBPMDZZGlPTfMij0ER8BzqWzr//9+wBAM8mhwzLHsdS7rKuG9/XSQoWlhhyM/xi4ebfsVAFotfc0vRcmCDIGpe8HHQNNsxH3WlWn9m3r2iNqvx34sxpACzUBC017VxfgkAKscfpJAPA8/JORff719gDQ5l7cDgA2mduhBmAMAFn2wPqEDyrQB5i7AMS1K5otH5C0eJCBV4u6oKjoKOuZVwIDAGJc1d+Y+rvdifINkAsA8Hh4EpA7vAig5wON4ALsl4PFOIa7+xkAMED0cX/GCkBZWAQA1nf37uHhwW03d+LwXgCItlQBQgE+6OeCpWw3VotVS0vECmzeL9ZdLYsg6+1ac5ql8bl+xcpH5gjkCOQI5Ai8fQQyAHz7GL/PFTIAfJ8456vkCOQI5AjMRiCokGIwBQCIF2oD0rQCNc3K0rVFzY1r28PhVNLhZEPtqGSDy60pAOMUOjpCouh9XboG7zPFWnfg+VALEMon8ylhIXxVwYkZSU3lVAmTBQBGdUWFWgTnbbU+YLgm3FhRq07AC1gO2mApwacA0AIUlIBTAMFvzJNUYdQG5Ea+lK995NpqQMHAHffDLoJ+ak6CtDirxefNBPSC1l4oAQUoKZxSADi/8RUQufwy0KGgauE9MVhchkHLVw/AKNRo5PhTYDaKYVTbbc2Z5ZgEOOnfH6b08uNd03HpFKsvU47F91nWAqTPvQRQAPAGqOTHJ2s/xirVsaKyxlhAHU5NTacxCGtOtqIYjFyfl9qxPkanR/48BeBcq1XparEzxSVrzcF5VlKtS03ZtdhgfsS19wwAWg05u5qNA1kzsB4hXRV1+6Q/hnpDM4+21wcEg6qe+72AQCgBOS5EAVhU31yzadzu4TcFgOJ82778TrV0OezFAX0Q4Lwe2K/r1dN1YTy/1p3l/LiIXc7DKqpjXhWw9NEpS7e9eyAArDaWal/yodGxPVIJeGxF2e0V1rrOlWpDnwJAamqx3nbSvyf3O1MjM9xRBoHXjoH8vhyBHIEcgfeMQAaA7xntt7xWBoBvGd187hyBHIEcgRURGANApKYyBU5NKqAAhFKparYEGa2Cq+cXEDUo9sRExFhIoeAwBS5Md1MACEUfqwnWAIEC+tqXPVMgWSMwStvDv6kcjAAgflZXYjhiG3zU1gM0DK8xABxQ61ABoJx/bJ9qGZUAUWyruXqqgi8NpD/eKwIVGGmKIe5DFITdWFVnG1JVFvH+CFhxn1LLkPAByNWnN4f24rqy4bZcZUChUDz/tMMvB4DrgNL0ede9d2pYTiv/YohsQNjGx4rBPRoP8fEeqCpgNDMcxl5hgqRqm/JPxql/pSnl+osUVJrS0N6HvhblaoB/plL1x9AdVoBTjTGrRjQE76o8iwGgve/62M9Hcg4ALl9rCawsKQDn2hQAIAG/KWYB0bgWqat2ISm7cwDQAL2Z6+BYmW/jdhVOFJyuaDhPh2qr5khSOgGlDKCIHvq9rGP4yhqeAQBC+bf75Te64b6o2QcAIJSAldUihPvzm6Twpqn6twWAsQIwnqtmQmOuyaYIxOfI/cO9297diTpc+w/xx/qP+KDWK1pJCB+lAgsYDOOK64G5oUMFGKVy28OfZUXg0ji9bJXJR+cI5AjkCOQIvE0EMgB8m7i+/1kzAHz/mOcr5gjkCOQInI2AbhAHbKhL17HeX+k2zT1BoGugsKnc4Qj3UmyegtspN2Tmnqq1AgFApHafALK6qZkKho0cN4BaOwu1uFALq20PVAKmbqeVAkSAPGzEUTuQG07AM7RjQA1AKBPVjGNC8UUllv95stH3bGe8wTSIYPAprhEoNbwUMmhKLtAdj2VaGmQv5tKrAAnqRYVHtnme2jjjuuIiaxBDFJRAp/KSdmIDLMYoAk5PX8sAMFZ+XjI5xsrCuRqEl5wxPlbvzzv3jvtrHkDNbeiT/ob5SuQKHCsN4/sKAOH0vHG/WcvTdnm4p31+Agj1jQDSMp4E+GHu1TVUUpYmLEqpXlPNQ8260/Eaj49rox/e9zpQ9/rrnz+D1dLEOkTFZLVhzbiQ4i0TWwyEUNBPwDoNJzDHFPKaCYy/mv596gEjTEawtlXf2E8oicC1QVN/3aAAsH1yA2s2VlQAltUDzT82979QAbh//t09PT26ov0uSml9AGI1HpfjtbY/xuN1GYQtXzk+IgbDtn7MrWMc8zD9UNfmu7t7d/8NNTAr1jyN13F8BuD/7viiKdJyVXw+8KVp+Yx9YtpEd+5ICWjr7LRp0c8Ff/b8KTx4uiz++egcgRyBHIE/WwQyAPwqPZ4B4FfpyXwfOQI5Al8mAgEAcpMF8QsVeGICUu/uXLOBM++GG7Su01p4SBXGxlhrpQG0ISUOKa2y+ZYUN2y+sSGGmy0Veep2CSWOpIK9EABCQRe74XrdiroWN1XB4vpeyAfQCAWOmjekJiBAZ1Tw0OQE6r9kI201/aKaWzHMsX8H8w/p8FgJKMcouNKUYKnVh/9FEchk6lhZpuNGVH3BPVMUk5KybFvgcwAQyrAYaNm71qQUXgMAT9OK50DUtRNjGgDO1SgMfbUeAPrIGlyOFH52f+cA4CV3dlqDcqxANUVq0QdzGijGDAD6GoLqNo0UVgDvc+Yvl7Rv/ti1wCk9w/sAFlOYAfjJnFHTItYglQcPBqZYc08nsNUPtV6wlHysEVTiAsSqmREhbgQAoWDuewFalvKPWn5IY+26ZwGNHc4B9+dvXO+au298+HHY/+Eefzy6ov/OgEFTTbXaCpdfWwfW9ev7AMAlBaC1Ff0kqfS6/m92BKLe/RwO3HVF+Pf0+EQAaOsrQV/0YMWfcwIA4sELPm+8i7uausTfy/vfZ3zO9VUGgOtGcT4qRyBHIEcgXvP5uVwWdwNqSvBDQuu2xGEaZlI0cig/SAQyAPwgHZGbkSOQI5AjkEYgrk+GWno1lYBV2bjdbuea3a98Q9dB4dex9p/saCUlGElcYgai7sIEgAHqVLU4+MLkgIBRN3jY+MEEBIo2OV7f4915JZUX5huo+SUKRIBAXA8AUIxAAhCSWlQxAJzaSKcpwDgmBoDivBqgjdVms6idpHGqMs85TUvWYvVeyWK1qww6TbgUA5bGABDXqqO6cfzbB/6lHdSFAXSMVWiXKQDX1QsMZiF2/6fAbGlGrduAn9RqhApVzWbk/sNrWunjWzhq0LnaduO+n2nnsOqOGAAAIABJREFUYm2xpftPfu//HhKQBXCOcV1X4oItsE9edp+cd6gBCeXTbHvWxXm+tR8bAMYg39aDsev12BTC5pMpeqG4tFday46pqFCKIjW4kdRfKACxDnZOUowbre94aP9gSi9SgQkA4W6BNaPGA5OGCmr0a3v8Tsdb1/0h64k3GZoG6HRpN0dwWWAvHFhzytzXjYtUARjWRl1vda20VGCUaCDohJEK0rWbjbu/v3cFHOBxbNW4uqrcsYcb9rPrDuKu7rpWQKu5tEefB1MKQDMEwTo7reRN14M0nq+Ly4Wdkw/PEcgRyBHIEVgZgawAXBmoD39YBoAfvotyA3MEcgT+rBEYb4yQaieOvpJqd//rv3NjPPSy4UNRfIIKS2VUUCPHYxMrABDHYmMNt1MAQGTVQVloCkC4AkNJI+62A4vic2Nuqbaq4IOiDhtxbERxHqSS8Y8DcyO2WlGagmxmDHHKYNyzMQDEz2OgN5XWmSoB7Vw+xdNMTjTFubCvvmaV3B9iIcrE8JJzSJwL7xCsDzu1BqC10WpkifvoFESQny2DvcvAQqw29PDvLIhK59G6jfZJqmEl5jSse0jl1Ol5p9OD0+tN1+CLU4HlzD8PAAoIlNqbeNl9xcCv65AyP1Y8jSOyLs7zq9xl4yKc57XXXbvujvsRwG4M48cgCCuPnztU8I4BoKUOm4M3HzBAqVxtqeBz5YOYgpRbKpChZAb4ezn8ToffEi7OBFfa/nLDVO6mhuvt4Lr2O9e3ov8h7bASk/qP07F7mrq+NjLx+D0972v7JzjA4zqmYMZQjEsbxLUALQUYx6MWIBSAzS7UVOQ6XhZ8oHHYvygo1QcoWjoBIJD3ooptq9VqABwPgagQ8aYvEoU4BVrGh++gJJyvjctlvZOPzhHIEcgRyBFYF4EMANfF6fMflQHh5+/DfAc5AjkCXyQCshE1gNZs75ja5gZJtXPVlhs/uAPzRdMOUQIKAJRaddh4Uc3USUosFIBw1cSRdP51omTr+4PW0jPwoaCsx+ZNUm0JAF0lZiK28afwBptAcSO2DajvBLY3mDB4YDdRD87eI390aKrzQupYDAapYFRTEKSmMSweDA7ueBTQyZeZiURFoQh+fJF8iWsZKYC46fbnCwAw3ewvmQtYCvAyJFwzlFPTgTXvmTrGNuJa+xAKVKhLFYYBosQKoND2y68fA4G0rt80TAz9de3dnbwv+nsnTlGvyo1PSWUNS1OMac1JKGU/JgBcG5nbAhcpV4D1Y96h+byiTtywCavUrIX9Ue2oyAT4o8twvaNiDQC+Pbau7Z/E1VdLGphiEyncGLdwPsfreHgmMCyK/coApQAwJC2vO8HbKwDH7Qhu4rGpEUx8+UDHyQOjst64exiB7FCzEQ86JD4lyjoMg3t53hMADu1Blkd9v62fUmM1cgvW9dP6HbUy9QNLmze3Ltx2/K3rk3xUjkCOQI5AjsBsBGYyGiS7J6cAf/2RkwHg1+/jfIc5AjkCnyQCYwCIVF8oW+B2ydpbpWzknH6FIo8b8QhYxWYgUPpxIw4zEJiMIK1OzSwMANrGz1KBxUE1AEDZ7NdU0FVFw/MgxU82gaqaKgQgidoOqjEz0Rgrh5Y6IaQAhzRmAwnx1xgAEh4VovSLASA3woSKWhsRshkoUpgGHFKNUwCIDbXxQa+yUUWhmI+cKgBjMDZ3j9fUAMS5poDh7cwGAgCEAqssG9YIAwAUJVWnqYG6z1dzAChGZ6GdBuAkXTtSBH0kAMhx4xpVVAWQznFQCpTOAHB+5qZ9aUeOoX+qcIwgqyApSdWtdgSxXSHrXFltHUsQeaXyXoxFusNIgWhu6nUjbsLdcf+nAICMXOSqbJ8D9OlAanRV88FPdbelAhwlJrCOAwAyVfrl4J6fn93QaSkIBbprASAeqEgqtoHgtwGhS58b+fc5AjkCOQI5AhdGIAPACwP21Q7PAPCr9Wi+nxyBHIHPFgH7INb12JsR2MZ4MOVG47jJZcpbUORZajBKYuFlLrxwymS9pq4VgOcEaMBVc6TIilx2x6FTRQeK/5eFqytssKV4P90fzV2yql1ZlK5tYTCCGl1BQWNKK/w+TfX0h+lFuZmMAJIBvbQ7DS4ECBU2ngSlmprm3YQ7KLgArVSxEv3hw1RDNWExoGnvoyOz1gAUhaIqCdPahd7YYlnpcikITJWFS+DtqqHv+7cWAFjKfQv8ioAnjGY6cXmlIi55mfmD/fhyUOltaC67jbW1AicUgIxn5EZryjQqP72rcJcVgJf1yOjouHZdGBuRenDQBxyV1Pzr8MADbsOFACtTovWDuJdbqr89FJCyCSgpAIBbEGgBgPn5vtj2OQXg4hvPHnD5+E9PN69MjMsDANzjZTPSarQ6QuzS1WoGUm0EkEIZCOCPGB0PB3d8gTP8UZyVIwW1xd1aZWAwNj0SAGjrtq3DadGA5XXxdZHO784RyBHIEcgRuCgCGQBeFK6vd3AGgF+vT/Md5QjkCHyuCCwAwKJoxHSDikBsijcEgdggy4ZZ3W1t32VgDiAMG2FsiJE6Z1tETZk1JVzsshsHTmreIU1PTlwBAEJB4ipXIjUvAoBoF/aBSCkDM5LNudQMBGCpWGdvvBG8BgCmAEy+H5/X36cqU4q+cy1gqFMA6BV9UofQ2mG18AwAQl1jKcB2HVMApu1YSgH2m2h1UcX3a2FevOFe+561E2CcCitmL2XdcJzZi2njWhPMFKYxrA3XGtdCvByAvB8AlDbr9SIAOBk3nZ/z9/NawHFtDcC1vfza9q29zvxxNs6mxi8UmHwVCrJKrDPyoEF6SdtftB4AmsKUKaoKAHkKfQAgKdsB2J+/g88BAO3+/IMKLamQAkBES9TPfLJB0ygoyXf3UlKiJyitmF6N+YxagPv93rsCxwpAixvj7NfZ8Twvolqy0r9BES7v//nj7/UjOJ8hRyBHIEfgC0UgA8Av1JnX3EoGgNdELb8nRyBHIEfgdhFIP4gjt1LZ9ElKLbZgkpK7dQ2K46tiBmCQG2IFgEgFo3rJztO1UuzdrlPALGSgKcgohS9phwFAf6MAeTXagqL9uKZcF6lm2GBiz03Q1svGMojHULMq3hTqBjIRiqQKwLmNYwwRpoBCpQDSzDtQ1J5ul0gVBkhVBaSlHBtMsFiEr6IoCuYo0ynA3OJOgMipAXKdAlDOdClQW0rPPAEKCnarBv1Zs/YjU76hBOx69q21A7GDGgsv4JPYNGPZrXgOCLyTW2gC3A2o+HkWkWnGELUA39QF2EbKW4HAjwpgTLln65tC5wHpv+NajIgQ1iu8uv4Qagj6BwxBYXw5MJ8GgJfD9veJc2raYwDQxjFqATJOasYCEAigurv/Rnd5AP641md3PLqn52fXvsBdmd7yClJDTb8xAJTzx+si1u64NMC4BMD7xOV2H8j5TDkCOQI5Al88AhkAfvEOXrq9DACXIpR/nyOQI5Aj8LYRuAAAEriUSOGqRJFHhQfMQODSK82MAaApYgAAj1bsvegUbIVaeLKjG9dwOgFOujE3sMji+5ESEMoSpoyqCYgBwBKpfJEBiJ13SQH4WgBo5h3matkNL9qPArIsvTUFZTEAZLwJ36ir4fumwMBaACgNuBb0XGa+MQcA48FsSk25MSgAxRUZALCCEkv7DcetAYC28bd4TEOUjwkAfWq7T8VXQJ4B4Butf/MAkMuR1hW1dQklDGR9MyWvzkVNYYfZEX/v3WfXqmyvnY9pWN4HdHmlss5N+75QRbivBajrFVzjAfyqZuN2dzu32d5R6WufF0PX8wHRy/6RoD+tAWhrXlAAyn1PAcB0bbFPpDcaQPm0OQI5AjkCOQLXRCADwGui9oXekwHgF+rMfCs5AjkCnzICczXMTlITQ8oiQQ3r6mEnVrm6Qeom3EwLNzhxeQRgYzH9AfX5Onc8PunxarKhLo9BrSEuwB50+dxYOT6Yb6iarwCEhEuw1O4CAByg/EOKGWsFiqKnH3oCS9tIDr622thFlPUKtZ6egKfpDfUaBaBtUOWrKNXiGoBQBJo7cABlYyDq46sA0DBB7BI77eq7BAKuBQ7i8hyDvSnIZ7XRLp8LCmRKUQDC/EUCJypADwNdR1BAVaX0sIyPCJCeB4DWMovTXDzGv49hZHzdi+9zRgEY1wK0sTq6zmytwaX+XtvC0ziMlVRrz5Med6v2XXv9ufep+YeZCXkwPp0KbkA/XRfC2Bzf5+UKvuvn5a0jM32+samSNylShTiNa2CCYmQPM7Lv+D2V4/XGbbdbpgLDFAQmUjR9osvyka7Ah8PBr5eF09R/bQxKKcSvQtcFrgBd53pn6+x4XXif2OSr5AjkCOQI5AisjkAGgKtD9TUPzADwa/ZrvqscgRyBzxOBCwEgavJxQ2fqLKg7ANgqqLZKN5QCAsXx1rnKVTQx6Po9UxnN3RRF+0bALVI6ETwsAEBoRZCqV2oNL1Eelt6EpCw2J2o51hScAYACXeJN/G0BoNUEw4bXACDiQSdgvhSMemVNkhoYOwBrSug1AJD9ZzHwDprSgvjn9m/r564f1zRbo/C7bBIEoCznNoUWTF5kzMUpsehLgYABABI8K8RdTln+eABwlDrv1Z5Wg248PgJguhVgs3inJgprlWxzvX2r9l02mpaPvj0AvBz6xa38XADQWm4uyPgeSr8pAOgA8OuGrsCbux1BIICgLDpi7tMejgSA7WHPH5fF2O17CgBaGzjve5gtofaijbePOu6WR2Y+IkcgRyBH4EtHIAPAD969S4Burfvd3G0unf+Dhyc3L0cgRyBH4MtEYGY9Ry02eSkgSKFRJSm2AHA022CKMDbX6uZaFlSCEL4pAOTp/HlUeWcpwMn5bUOXKgAJ/NTUAoBoMPdYX4MwGEmMNooLKbABAl4HAM3UBFXsZH8r9x0DQPwc8IquolYLMdq4yn0FIBCrE0Mc5K48BFytEJPzSl+MYU/8s+D0qTUTvdswNuenkGgaRi7PjqCgCgrT+F2l1XqEwnPomSJsyrQYACLObEMUx/NAZgkAjtuOVEfcNyCDKVXH578WOIT7NpMbKqNm5sF8ium117f7HKfETvXcSZvig1aPv+Ux8T5HJPdrqdd+aI/jGRSAp62TMSyK4ssh4EcHf9O9YXMwAEAx97DPCUQP8xUmURw3MDUqK9c0G7dpNq5s9HMD5WJh8jE4rofHl2dRGjt74CCfD+m6FysAJe4tnYXDWp+VgO8zj/JVcgRyBHIELoxABoAXBuy9D18CdBkAvneP5OvlCOQI5Ai8TQQWlIDe/XGcOetr/sEkBCm/RbVV113d2EaQSTbHukm7AAByg409pCrD4lQzghleV908Ld23N3AZwkUX2QisnQ/k2wBAb+rg1LTEaoYVll4blF4GAacAoAE3xAT/LtMd8qw5yDrgkALAtYOObdE2rX2PHDcNAGPXUZy7iNLP49qIPkUa7tM6zm4FAEXxKuAxQAbpp9cr8cYgCkAF/Q5VVPyCclauZ/eXwqbbA8CpfpyFgJ8UAJ7UXrwCAFq/XDbe7eh18/H03K/t7+taa+8KCmBpP+ZHCgAZF11vYQ4iacIC0r0Su4B4vHYbKMirim7Ax+PRDf1BL6XrYfrgKdmfcF7QDCTMEznBz43T66Kc350jkCOQI/AFI5AB4Afv1AwAP3gH5eblCOQI5AjcKAJLD3T08+BEiaE1oFB7D6+i3LgaqkBVMcElGIpAKEG4HetbdXm0QvsBdBCmLCgB/d1GbsVSYwqmEXAIrrkJ7KNaVLwulSYwCQmppbJxn9sgvg4A+jgp4AtxC7UG0U4oV6iOTEBgXBsw7mG0HhAmBoCTIwCpdZFqb+qYKRWgHTel8pseaWmcQkrz0vXH55sBIRN/hzAlOEljDoDMYrNkWrJSAehNHnT8nsQ0vc6lwCEFgFZfc5wano5TA4HzkPN17Uj7P+7LSQj46QCgH+laX1KVsckgD1rX+XiOHmxcvRwvgcBL+/Pqhqx+o6Xqh3qAUC6Lss9Sgf0y7ETBO+jvDagDBGIuIz0YtQG7/iiu8er6HdzUBXibwjpupM0BeVAiEDCUAPh4cVsd4HxgjkCOQI7AV4xABoAfvFczAPzgHZSblyOQI5AjcKMIvBIAstg7N3PiEkwYCCWYFof3QE6VbtjIxTXd7C4GK+Y+kwI5BwCRYibXFKWW0xRkU5ChTLwpUHggwA7aB1UgUks1xTRE8+0AIC+vxha2Ye06VbxoP0DVKK9xO7zSLY1POgyi/jRVHs+WAKw5CPhaABinqqZNG5ut2G8vB4AjEJUAz9fXANR2KQAExLZ+G8fwtUrAcQqwpM/jZ6f9H0PAuCbjNAS8FHyMQWQGgNL/KQAcGdKM5tKl8U5nxdcBgLwzXY8tKsMAww8BgE0DtZ+UijAlID478OAID4gAAPv2IGuk1fgc5gGgzUv5Kg9UbP1ZXgdu9PmZT5MjkCOQI5AjsC4CGQCui9NPOyoDwJ8W+nzhHIEcgRyBd43ASgDocY1PBbZi+vIbAD+BJVoTKlIIArYZ2PKmDgbDSqmVF9Qc45paVmPL13iLPp/MPEE255IS3FdINYMbcEknYAdHYsIVcwSWrb03G9F23KoGoCn+ADpHgMYAn21oVdICoIMUNgA/1ryqDBImOdfazomM39XDBWmsXjE3UQuQ+/eJOn+rLzABGudT8ZbAx/mrxu0cqdRMUXny9iVQc5qKLK7XOl4io5H41KegYek6fib50+AaVlMtrgFpB9jYjM1ObLycRmnt9cftsPmxVOdxfSrwpe24ZJTd7li773DGAGDnoV98/dfe59w8eO15bxejqTPFZkCYJ3BfZwo7faCgCNTUeac1YOEaX1euaraurhtXNlrTkwpBUe8eDwf3sn/i50GlCm3U+OTr5HNKU4TVFRgAEC9L1b9+Xr5t3PLZcwRyBHIE/rQRyADwg3d9BoAfvINy83IEcgRyBG4UgRsCQLZogCkInHmRmitKwBgA4hAAOQ8aVMHVw8mRqcIBFsr3kjo8BQAlAkHBRLjYqMukfo5xQzoDAG0Ti2vayzaSaXRjmDelvLIUNQ/ozpiaxOYBuK+2hXpFU6K1Pzz4jBpiRfHn3HyXRoSlyKUmIPa+GP7E4Cs975QTcByTKaVcfA4eqwq7pTbP/d7aeqJsvCEApDlHAkRPUmJnwMTyfQXwE9ca/IgAkPMwUr3F6lEPBK+Ow3Kk3vaI8YOM4Ja9lEpurXotqPucADDuE6736soOsx6st1D64dWyRp+UYIDzed1s3W63c1UjtVtNKY41ATUA948/+NUAINbTuEREuG4AgPzYGWA4JX02TgW+VT+97SjMZ88RyBHIEfjyEcgA8IN3cQaAH7yDcvNyBHIEcgTeKALpB/TM5wE2ZlLvD2qPKGFOawJC0YTi8DAJwYaMaV+o0URXSKgFK6nDx9TgUtxxW7jjWkqvqALXpnL591VyXfvepyATSkp7ZcOobr2ukg2qvpYA4FzttbRGlVeuJN106ioqm9ahO4oLJtyBWefO2jQNGKwm4KWjAP6c/l4TFeAcAJwCfvF15+FffNRczcBL72DueEvJtftLwcoSqEmOT1KAcdXYbfRUgbd0/rTd5wGgDlNXRGPT0tUR7zgVeHzm69pxTgGI8/fWoPQ20tqdkRvzrXr2bc/zOiXqadsujf+t727pfm7bPsJrlIBQ13i4smOtr6qG5h4t1vVoDJf1xm23W1dvtlRqt1COVyU83LkOPv74wVRgAECuy1RHi3s81yc8MMK/9UkLXIFlPRcAKP+emh9L9z1deiH0ztLvb92P+Xw5AjkCOQJfLAIZAH7wDs0A8IN3UG5ejkCOQI7AG0XgAgAoLThNBZZdmGzseq/QkxRhAEBRPKm5gusIAwEAJRXYgKJu5pz83DZ2+DoFpHyKLzeUgIwNN4ItIBeuRRWgpKZxP+k5mG0gzwO3NQrA+Ji5VN0pAMh76jvXsgA+0nTXAUDGZKkmYDpMlhSfenysAJwDgOvAnzXgbQHgafH/1wHAGIjZ/b8nAETtSs4unzKOsSuGCmjHPBhfAh3pgDhfA9D3Xi9zVtRVOqdk4CYnNOXcpe14o/Vs8bRLwOz8CU6Vsj/7vpfu57btSwGglIJAuu9GUoLxn44ZjpuyFgC43bH2nwHAGsdivT6KGUi7f3bHY+uKAQ+FilkAiJxj/D6eDzJHJCU4rFFL970E+JZ+vzjQ8gE5AjkCOQJ/7ghcAgCn/tifexD5547qDe/+rQHgUlOXrr/0/vz7HIEcgRyBHIHbRGDmA7vsZUMUfx7LRmysCPSmBlrsvSxrbZeCw6IapReKCi4AMJiDrAGAKYhkXbUIQFq7ACSpPFFwVhSSiiZ/awCwyMYxfaXKv/R7UwDaz5dq9RkItOOhlSRgKpAOHADPVCqwtc1Sgpc6Ok4Znkv/Dec4v1E+VxftvPuvnXcJUCzdjf1+3M7Tjf7Shj39/bhdKQC01MIQ+6CklJ8tAYa5+zKALmnxMWxNAWtqfjJ9xkvbYQBQgPxpDcBTZWTazwSDibI0gMFL27O2/2913JXj0buK6wMFZzU7BYCm0HwO/F9+F6f9MTrHIuC/bX8YADSXdXF/F5X3aK0p8JCnd31Z0fW32T5IzVgoBflVFOKu693hcHDH5yd+HdQVGChRQOC4VELloCRH7E39Z2nActx6AHh5T+R35AjkCOQI5AhcEIGJz6fw9z0fft8NhXfCO33anwHgBcG+5tAlALf4B8Y1F43es3T9V54+vz1HIEcgRyBHYGUELgCAcsYxULDvsUVDDaiqlNQwKPTwMgHb2Mgh2tBdCQBxblH+yQbdAKEpEgdNVUbxeqYqa40zAMC4DlvswGoRk9TksUlHnAKM31WRj+hUpGMAKMfL+bpBXIH7/sivBgBjt+I4FbQCdJ1RAU7BPrs3c0CO2yb3ugwI5tKgfxYAHLcnBY1z9/NxAKD0s43T+Xn5HgDQrm5qP5r6RCn+aTvjGoDTZizL42nlSvRGh10PAM2ESJYXKy2QgmFt9kltymvjMp2qjquwLxb/Pr/2uvPhF9ip7SL8AwSUmn8MDfZzBZx+Oyr+6rp2ZbV1Fb7WDZWAcAW2BxoEhS979/j46LqjrIcGAPFVPjc6AeZqAhKvW/YAxZSH0vLb3/cbDch82hyBHIEcga8ZgQwAP3i/LgG4xT8wXnl/S9d/5enz23MEcgRyBHIEVkZgab2fWa+DAiZsWGVTqCnA1VZSxJL3h02b1saLNs4GeuZMQSaBF1AcNpc+VVnbU0iRektJRm3AObBFWKb1pSxqcd1A+9mceosb2MTU1wND7w4s94vUNamNaEpE2bgumUNMKQ7nAKBBzRgqhtFwulGO4z4Vo1WmH2eG2wggXLFRnwaAK8e3gYvk8KkUYBzC9NtJ0HItYBgD81CjEo7Qmp4+4dh8O/ONFNiHQIzmm4JASaPHeyQdGcovU2BNAsCl9cNf7tr4re3nueMuBIBWc04fIAyFKdjkgUaH9QrjI3lA4GwdM06GkgdQCtq6sjJOpi4se7juiskSYW0viudWFcxeVeGVmeMSB0GRqKnmGh6AOF0YVwU2VTqW6v5bVI1XARIAVhYfWf/h1l5Vtau2dwSAuA+8oOhjHF/27sePR9cfxBW4LASsVqV8hWkU1Yd8WMJKs7699iBDUuVFjZmVgKu6Mx+UI5AjkCPwdhHIAPDtYnuTMy8BuJV/qFzdlqXrX33i/MYcgRyBHIEcgYsisLTen1mvDez4Tasqibhxq3dUAhbVVvabqmJDLUAr9t622CTLRhmv0WbT2pVcP4VeKE5vAFDuu1RzEklFjgGgxSWFXO8JAM0VOAaAU/CPbY+K3p8DgLFra9r3nbov+59P9HfsuDvnvhvOa6l4CfFcGnRqurHW9GX+dJeCpACAxjBD1UtJWu5bAUB/Px6ojcf7FMy9DYhcBoAy94JCkSmbAICcs5bKL2DUIGDqar3U/T9PoXU5AIzXk96J6QXMLTB+OjeMTYW6TmAg5hXWP0LTgTU/GVc8XNCan3MPIOLYTQFAXL+ut1LyQOcvHlBg/YSSWBTLlhKrCkWvdL4tAMR4QHsAAG3NBsgumy3vE/ECEOwKjJvSlRt8DtSuqGQ9rguAzZIKQKQAH56+szZq6eSBSOFawj//mTBAYQgl4HjdgZIbx4TxGFK0l8diPiJHIEcgRyBH4OYRyADw5iG97QmXANzShvC1rVm6/mvPn9+fI5AjkCOQI7AuAkvr/RXrtQeAZek2zb0qNNRgIGoVNn69FnM/AQReORfeEAMcU5RYbSqvplIAiNp/3ESqYqWzlN0IwNgGFqlrqQJwzWYd7587zoCdKQFNwTK4o4AUoATAATAD/Zp22FR6srkPL9f6C9B1MnV3LvVbjSDmB0/YnK8bYOP+O43XpUAvuerc+PXjdgEAKkC2swKYmuJNiMRYWXXpPfvUSQXcpgDkqSOX7dg0h+PK0r4nTDgua8MSAAsp1Ta/2JbBanlKO2MlIK4fK3njGpTzKaqv7OfLbnri6IU4+PGiyruyEeWdE2A11AIC+wquuBUVbTQ16o6saxfcbBUIQqnHOArYKk0JOLycvRNzXS8HaYcroLSrXA1jDSjq7uSBCgBg17bu2L7QTIMgEDVGUVOPD1Tk+gBqvL5+haLxmlcMiBEXO8/AFF886BFFYFs1Akr5FXHbuKZu+CBGagHWrNFa9Y7gr3v64fb7vSuOTzLdugPvDS7B/BzRuIWSCgY6AxCUsWip2UslAezu0+OWaopeE7X8nhyBHIEcgT9RBDIA/OCdvbShW9oQvvb2lq7/2vPn9+cI5AjkCOQIrIvA0np/5XpdVKKYaeo7KkCQOoZXF6XOxW6OAIFTKcAnqbXmLuxr/EmKohWlR7IYN7wlUpBDarABwxjAWIB4XQ8i5afBrES+j1PNDJScg4RTAFCApLlXdgpRVPmimXlxp0mtq7E6cgmZpRqFAAAgAElEQVTn+HuK6gYuAUCDTaug4kmts3XDjJv7Uare3EZ8/fl45A0AIOIDdRXH5zsDQIA11jqLasx5VdMrU5Hj1Ov5sXoKADl/3BgUeRdu7X8/pqL4ixJ17OgdenMdAJweIxeOicnD1wNAzvdqI6mrUABWomjDq9pt3Wazcagxihgc2qPrWqQFdwRumwb17ypXdC9UuLmXveugcDNFoDvMPjSQhUbXrwgAsj9Ugbh5uBO3c62j3h5fxHyjP4qpxuFFwGP/wvqoSwBw6UFHXOohBsQxADT3d84fBX+dgb96IzUCy8ptmg1BIc5Tu8Idj0fXPz8SALrDI9fcsj+eBYB4UGRttvVRxqIBwZkajSelADIAvMWsyufIEcgRyBHwEcgA8IMPhqUN3dKG8LW3t3T9154/vz9HIEcgRyBHYF0Eltb7a9drbGCRulWV3EiXJTaCgIBa90xbh5RgpnIpAIQphtTO0gOKfsK5VBCFbUiZ5po4UxYGAJmKFhRNSOGT7wUcUv2HzX0EANP6fwb/LKDppjmtk8XWafvj+yCo9KlsCgBVmYMNrKQCj2tdwSXZwIDVxDoH7PDuuH1zG/xRuyZq0M2Bm+tTeEN/jdu0DgzNDuarAaCc0cC0AS7WaHwleJtua3ADtv4cmW9grgAqdQaGx26oc/0xP8lDvPVOp81kEoVjUHqFFGlrr50nHu/xeACIGv8uThNP+nmi3+bOu24hu/YoBYOD1Ax1/UaUmfW9q+uK4I8prWo21Hz75u7v7ljjDi+sJ1QCloXbbrfut2+/uN1ux9TWf/zzH+7H3/+vawG4jnsq88r2WWvbyQMP/zChL1gT8gClMoAWFJiAwlDs4fsSD1RKV2xkHQWUFFiK9QsPOjoBgPsf6rwk5hqmBIQJ0UjZqr9dAoAWVWtnXwrAc4WWdkC7ypIKP77qLZ6+OLe9c263c+7uzhV17YqmYVyGqhEg6grXdZ07/vN3556enHt5cu54dO7wLACze+F9N7r+eQVlAdgZzFCwzjKF2CuXl0oUvHK9uXaY5fflCOQI5Ah89QhkAPjBe3hpQ7e0IXzt7S1d/7Xnz+/PEcgRyBHIEVgXgaX1/tr12lIIATbKwpXF1jVQx6g7MNAAFBxQbwC4xSlclwLAtm0hkeFGnfWomKImCkQodfi1lw1qb0o7BYCmIolTgFPVnakB/SYYqXazijYJ+xQAlJ/rBrToqTbzbsBe6ngKStge1NDToviXAEBcc3KTD+jHjbxumGchYLphvjYF+LQW3RSQWDdoo6MuAIDWZ+NrqAuujnOkZkvMUiXRa8GB9p/V2tOaiNYWgeNQnnYcF75frm5HAIACR9TFNnWUjgCgKGkt9XesmCvVvCEG7zIJImCtYwjjEzBw/JoGgKO0Y00tlvddO84uG0EeeBoAHDaSqrp54HrSo34d4qf9U+x2BFn17s41TQPXCsK4erNxd3d37tv9A9efl6fv7u9/+5v713/9H/f444dzrQCt6uUH52NVqEmIKprNpKhDqjHUqFQAlq7AgxNco76j8vDoxAwkzGlbiwZ3bI9u//TdDXDW7fa6EGkqrT5oSUstpGvd7AMDU15jHNB9fSdgEkpvuPzu7uR6zc45wNH7b+7hl29u8+0XVze1c83GPdzf8ytq/MHdHMDy5e//dD9+/HD18w/3+PjkiufvhODF8ZkpzVMA0MYH13WtcYp5M1YCztUofe08vmx85aNzBHIEcgT+NBHIAPCDd/W1G7oPflu5eTkCOQI5AjkCHyUCqvQDYwK4KnZSw6qGS2RwGe0MuCiYEBgY3DPLKfcL3mIAFFCSGACU9DioaXY8ygCgpdYhpc9eovQDhAuwxyvj9CDlJlTVUAmUuAXbufC+ePM85wrsa3ENQQFoirOxklDBXKQAxLXS9ONUfTi1gZ/6WepSbEqiqdETQ4LXKADj9tt1Ttu2sEFfAtb+xDY+plM/49RGpuBqejIUgOMY3woYjIFcPH4B/+z6khYv45Lj16vE1gKxsfLPFI4418jF96TGoDmqSlvi9klDFJRqfON0cXObHpnZELCH2AXHVlX4ck0IANrPyQR4pqDrtatbb8NB/w4GYJPVBKm1AG5iXtSx9l7pho2CWUAu9A3gVVW67cNvBH5WA6/a7qgALIvBtcej644H9/j06J5+/Is1+obhKMBs/x2SNQkvvkfNPqbsyp1V242r69rVWoOwKrf8HmZKAI5QVON10PUmmH+07nA8usPjD3cwRR2Vg1BHl3IdKDS9a3CIpCkJ+RMbF94tWM2UFACyrZzINeGn2/3q3Hbr3MOvbN9w/yAp0vcPjI+7FzA4bDYSn1pqGjZDQeWee36kG/Dw++/ux+MP1//rn65/eXHu8Z/OHY5MCWZctJYilIxy/fG8bFE7EM7B/rbm5sut5vNrR2J+f45AjkCOwNePQFyyoSiLu8HqV3Adtw8UjYN/Qv/14/Jz7jADwJ8T93zVHIEcgRyBP00ETgEgN3JIX6srrwTsfQqsBMZqsHnTDEtx01p4BjFGYAMpeKr0s1qASAHmy1LTVEEXA0D82kxIDALOAUCkrDFl2DagST9eAwB5fTUDSQFcnNrHSxmwSOroGTiyr1PDawkATqe8nsJGOfe1G+h5N9pxm8fnP2n7GwBAcb3V8Relgt9EoejPPA/mTP0Xuz733tXVakBaCuf5BSQ2a+DwVxMcDqFkDo37PQBAHHtyHq8AlOsbAJxysOYcLCoPLwFmkPYp0xHzSNLdRX07Vlrafcd3ect+mAKAXJPKBwKsqoZpUemOg0DhthbXW6QAM2UVaap44FBvXbPbuaLZUOEGAIhap+1hz2OwfuG+66qX+qQ1zENKV7V7glj8nsf1Hc///7P3JtpxHEmytudaCwBSlHp6Zv7/vv9z3ZmekVqkSGKpPbd7zNw9MzKrCiiAapIQo87RgQBk5eIRmUR8ZW7WVRoKBFiH4yItl/Xy1l9aKGA/1npszztXEKOOUNTVu60cDpUcNvcK0trDKJ1YDKh5fYf1l913lwJAAMrFXPI3f1PQd/WGgC9785YKyWqGD3wy2cM/sWmkzjJ+nxUzKhpLm095vZfNZityf0cFoDzcyW63leb2D6m2G8mrvSomLfX3HABk637XUnmN7fH96ddLn1+P33fxt7ECsQKxArECxxWIAPB7mhURAH5PoxHPJVYgViBW4C9cAWvBNeUdF7dQuNDUPhUo7BwIKKTQtmCk3TqgCAHAAAA1VdhBIH2hACasZU+/wnxewwza3jNwrAijagSeX1DkYWF/ZBZvwCMAbyPvriDURA+k53FeAegtwLpA9YWrtzwO6rPB24sbGsDUGp1rbzs9jabbs9XTtDJHir4nAdtLF9BjADh4dj019SdKnifPz/Z3IgU4PNIpBaD/XtVq58IEfKtpHZ5KEZ0CwEGrNP0QPGyfHasvh7CDc1U75eGnCkNV9lVM3g7CZYKW9HBe816afDivx7TQkuB3rujleyQj4OEMSxK2ehLIWLgKfPV83uPe68F7qve7t2CPvTBPzfeXzUMCwFDh2JYEf7PiLS0KknxOZWINP8a2ldo8QhuI6Jpa6rqRDuEeeLbkhWSLa1kuF1Iu5gR528OeoRZsc81zQWgHAFm2VA+8YjnncykF+FpvpNuuZb/fS7JZq3Jwf2CoiN+fmXmnehiJCyQ6qKnTTGrAQyhG8RVjaR+YHLY77l8OG00pxgcXUPXtd3b9fp8EteVzpfdIUOWgf4BS2gcqdSUCK4fZkteVvnnH65L5NQGgXF3z+7qYcdwPGR6JeKYnrAc64PG8LS1kJrUQlWS/Zd1S+9p8fC/39/eSrG+lrSopag07Qev0qbnp6ehNp8CwM+B8fJ+8bN489ZSKv48ViBWIFYgVOK5ABIDf06yIAPB7Go14LrECsQKxAn/hCnjox9B6CyVLWapipm+x7dejxwDQPdGm0EgXvAANA9RzJSAAINMn4QWYJgSADjCmbbT681YaeAmeAYDnBiiEawSStp7G1/A4rix0ZSPSgB1wqg+itroNij5LU520AL9kolykAPQdPwnYXrqA/j4BILzXPFDBS+AA8DFV5bES8nkAMAR7flwPBRm16oZBEUHa6bl5cA4AwtsPoGtfHQSemYQkQav92TTl6YH61llt4R3mq7b2AwAy/CfVEKBscj+FgBstoIBd/AAAOTwIQOlbVJ9Qgr5QiToCgIT12lpb5m/0foWyDTAtL6jQq83LEACwg1VAhVZatPAWIrAzWFzLmzdvZA5/OxECwO12w7ZfAMWbd+/kp3c/yezNUhbLhbQp0m8Psr+/I+Da3X6iR2C22+p41C1bYwG0aGcgCN3AUwMfmmQMG+HTKs34QQq+6nnD9iATKOSgsIY3HoBiW+34XMvx8zSTw16PoypN3Rc9BVt4CNaSG/jESOD57N6RGSAmlJDVnqAvR8tvnks9V+WkA0C0/hZlIVVWEu7uM5xaKp7CjgckwXCrgDUH1EtTKZqK8xIAEEC0+/wH61N9fi+79Vqyatd7J/pzsn9kmTcqlabd3lqBA2/K0QcmL31+veTJG98TKxArECvwY1cgAsDvafwjAPyeRiOeS6xArECswF+/AhYKAuAHhVAOr62gFdh1KK4AHFqAOy7o+tZAD62wNkJvjfUCAgDi1SWalCkAgWyXs5RKD3sIoCG3d480qgDDl4GrM95/4ZYeFjJ6t1+YKwN7bzc9TppBBYVF/2GUCqqpwOqRxj+gzrQAPzVxzqkFpynA/X7OAsCXLpyPPfhwXWH6btiKGsIvjkuvxHPl5IXnccHfOe51pyDL5ocpLMNW1McVl34+p70Gw/E5BZ6nP0MKtl63gpLh2E8DRrzvXOsuwncAbgBiqsNBmrbivHPFqtfZjz8AwXNKR70yP/+h1RipuRmVuPw9AVZC+ESlrSt1Uw0KqQ47QRI47vdzCsD+3v4TQM7QAmznl6jnH7z2wvo1XU2FsX9A0TFIqBWprR5oZc0zKWYLub6+lrxUz9FDXRFgVW1DQPbT3/8mv/z8i8yulxzLzX4jD6sHWb3/XdbrtXRU/h0kszCLzJ4XnkSOxw7viQ4AMO+xZ4u2Y6ic5zPWtklyPlcBXqm0C8JF+JwxoOiKZwYmGcD1D1DoyTfynRTZs327kaKc6/g1B/VxzTWcpPMW6AVAYCkZAlKyjB6FTCWmB6zOXewfj2SAyrbB/E6lSLTFGt6JPPZhR4AKRSTev7t9L9uHlaT1WlWV9hz2fx/wtvAewvkBPGI+E3QG99P4WXnhc+SpB2z8faxArECsQKzA2QpEAPg9TY4L/jD+nk43nkusQKxArECswCuvwAQAAgzQeyvTFt0EyZHBC5o9XYxCmdcMIAwaoTC0Iwj1SNNEGvPuguIP3wMEMhlYVJHUh4GcAIA4XksVYPjSxSuaGp/TeuvbDuG+1hocAEAFfDVBSAfgAJP+vrVS/78LFICnlYsvmxc4L4KFCfA73/r60gXzAMbCllIHRol5nXkYy/cAAMMQDp2Dj7VcXw4ALxupc3W+DABSEWsqMQA1B4KoN5Vb5VxqeLJVe6bGhgBQoeM0ZMHmYV+D00DXlbNICwbgQa+ngyuAeEC2UVhIAo88JB5XGgbh93SQSjyt13gcXjYfzwFAADZ94Bis8tAOD8Pwzli6BKD9tyQAnM2XUiD0Aio3qO4MUCEsCGEYi7c3slwspE5FVg8r2VU7Ali5+ywCP0Hzqutbfh0A2gcRxgUtFRjPA9sgz0XyXFK04dIbcK5pwQCT8BrsfS0VyOZ9y7+q/4ZFmaWBT+a5b1OLqjzTvKQism2gKGykSVLJEfpRqmKyzWcc45YwFQCwY0svgkf6F1ODrQU7yfj+HIHX/EAAsC6VZr8hQF0AoCI9ePcgq9WDdOtbKhnhmajPY3xwgjTlQYWqP681Xb2rCJSHf0em9/DL5s9l93DcKlYgViBWIFYg/PtJlf4xBOTbzooIAL9t/ePRYwViBWIFfrgKTEBQosogACAqQFIoWMYQECVCSAhbgG2BCm8ngD0otPgHRQ8AVdGCFjlVTnlape6T6hh4DsIuK0Oj3DgltvfWgg8ZF5nWIueKpSQ5AnTnhjAEFVMA6MAtNVBA70EojWRoCdb9Doq3EOT8WRDw+QDQr/alC2dvOXSgaq2iAYjV1tSmB1gccyzizaNxWpdHb6EL/84BINPWWwUleKkSaphzj9+qXwsAXvrAGNcZQAvzEV5yeV5QyYV7AV52dQ34dlBVnimmhnmnILwHgmdB6HG4CeYoALwCRQX97kE4tD7jPgPMr1SpZd6f55SHwz310vlns6efb6bstRTgXkkMxS3qgfRcTkB8+GCpyHwWmLI4LQioXPmH5416BipoyhgoAosD3U+zX8l+t6OHnbb6wnNU4So/oJikiIej3SsAs1zQmqsDU1KJ1wJEppl0xcxSdlXRiBZmQsC05PehUhrHhy+ft4Hjer2+jQE/VW2mks3hYTjn9QDMAerxAwt7puJUCAYNZEIgSWsGPkdbevGxddoUiEJACEBp5eUzeTg+5iPSkRdloR6DUstms5Hq4bNUCDUBNLVUYJxzjlry3wPzgMVzFP/fNvoc9/E88vT8snl06d0Yt4sViBWIFfiRKxAVgN/T6F/4h/H3dMrxXGIFYgViBWIFXnMFJimwiSr/XDmUZ5qmOU0VBQAkILNFogNAevZhgWcegK4oIwBkq6EBQCyOvf0Wq04qpOAN6LBRzwubu+oFShOASV/IetW9LVO/P7+AfAkAxEKVISSJK66sFdkWsK7ketyX7vL50YPJQAGoi+inwNdLF84+/grcFAgF3o2unEKap42X11sVbR5ccWEr8IV/53hdM3jWWbKqjh8AAubYU9f7/QNAzooOLaMpgRU82zCPFAJquELSuhLV590xAORujtSQOoauOHPPOA8BST2NezoebG0fwlaeAoDDPfhUOMvj90DvRWcfACRfAADpnRc8R1Ab7xCGOpBPCXh7EoDt+X2C1G/UuxkUaQ4A/YMO1tMJmVkTdK2m6HYW9oGUc4JcU9C2xZwAMMk0LRgAsASELBb9ByIAjhh7AG62W7dQyqkFAb7H/jB+hH8IMClLKRZLhnr49aAdGL9v8JFFXUt10Jbng3n0+WVBSIqWZYyrKjzVgxAAkyEobPmG46O2hft9hnrhA5o5koJx/EzDVw738EpcS4cQkxMA0KuZWKp80kFdOigBCXJHr6fu68ufpXHLWIFYgViBWIHTFYgA8Dkz48I/XM/u8ikT7y/d/3OuJW4bKxArECsQKxAr0FfAUoH7sElVCkEBGKYDOxjUBEn8HqoVSwollHEFS2vKLSi41OsvDFMY/j9RxU2uSi/wJoBAxBTwxXbkDMtTghFdvKty5fHX4yAwTAMm0BpcvPSwwffeCoyfn1I8fYn6bwwvhyuagsChBXeSvtu/5YULZ2uxBMxzAOjptKy1qzxN8aneYeaByFY+fR15Ar74znIJkrbM4pzgqUYYAwVb15lX3rQlfHrA7x8A6j2gvnBZvlAPTgTw4BorVeBJVxG0NO1BLzDx6x7a0i9rgXcgOLTUuoINyt0QnDtwHoX7PNICPB7/lw78eNzxgUD4vBgUqPZ86c/HnlutKvb6dvZJ2jTm7RikKzDLYWXAFv/x82RQROpz6GyNu5QhIIOSbqapzmi5huKZyeqFdHlpj7M5t0/SQkNZLHUXoSFoAcezDfccjqfnpfcAPgjh+ZYKFNFSDBiJWU4gN9cwEMybA1KLD/teyYkDoyWXX6moTSVLVN3XNYPSk9MLiB0qSLuxYd3AD1ygsExTOYgq/QrzOKy2K7m7u5Vuu2FbcVLrPM0ba2n2cbJ5m6De+EAFHygwZMmA9uT5+9JZdDY0J66vXlzS+MZYgViBv2YFVG0eW4CfHt0v/QckAsCnaxy3iBWIFYgViBX4BhXwkA7jDMitpKpIF4xQAtLLKtOFLAAgF4wQ7xkM1IWrttLxd0GIA0AilCa6mNb3EhxigQkVoS1wsR2VgJ35ZWVQSGUCBQuVI1DHTADgaYh2GQDsz/URAKitedra7O15ITD4EgDodQoHnOC1l84MtdJthusaQ4kvB4DYO7ziNKzAxsoVngL1JVoXAeQyesQBNvyZAFDrOG4BB/wAkERbJxVODKhAWMbrA4A6+c0LsAdcCuS6pCD8c4jlvnwangBoogqr1gDMY0pXvcfGQGuaQty3nnZI5R4DQL03J8qsJz0AXzj/+ol/DABHD0FvGbXz6FOJUUdTEOvzSGdkrzRGyzM+LMAHDJxf+sGFA2uEV6jH5/DMGtfv8RAZHIdjZq20XVZqOjBSiw0AAmBLYWEmqQJCeBNq4If+HB59vhibKm2pBDQLhSQzi4ZM06NRdeyvnKuiEBARCr7MlNOJPUhCywPsL7Xx7dqaH6xQ+YeFoE0bDwnplYOmaDwYiM7KgsrwMulkvVnLChDwcJC82vM64CHIOegHDgAgn6e1hitFADia5fGbWIFYgViBr1aBCAAvLXUEgJdWKm4XKxArECsQK/CaKwA1XpBym6ZY2CZSwFQeqZcBxHOlEBeqRwBQF+QOADsz0W9TtNZi+8EsngoXLnBTaaCswcLZUktp5u/tcS3UOwYsseC1ZNbT5R6DCQcjvi7tU1aPWof1fTiKp6CiFdjDP04BwPD4l6my9B1hCId+j1a8AZQqkFBPwunrOBzkuSDmGLywRTD1NFZNvHUlYAIIDI+ztmUaqIdEdBeCqXO3xDQl10Gg+lAqAMSrqmqGZFweivJ0CvBlt+lz6+p7nYatDPXm/DLQ2poSsPfehOKR96AppWooutCKPigAHUyfOv9jAOiodgxYQ6VduJ8esJ0tzhREv7Q+T9SpP76CugF8jo83nT+912hwf+l9ZkDdWsihhHvs5Uq4aaq5K80AAPWDDoBqVfQ5AOTxEKgBsJt7qJIBP/MyzRP7QAXofRq4ZMo/PhOs9RgejnweIKU3Q/qwAU8H9vYszHOczzD38LwDPG+qPRV4qT2HoXymtYLVJVRG6wMQ9zo+oFF1ZQVFdppKnSdUHs6WC47LarOW/cNKZLfGJzVSVNqqD29FfbnST7/iAwR+oGIJx0Mr8JfOo8vu5rhVrECsQKzAj16BCAAvnQERAF5aqbhdrECsQKxArMArrgAWfLrS9K+a1gsFYIGky8Dg/TEAyDUkzeUBDTsqZQgu4K3HRfjgQaiLaGtRZBhJKkmmyi8sRHXhOLTAulLOjfNPl/t4QRkq7C4BgCxDB1+2uvcChHLFwd0U4IVA8hIQGL6f8A8qJtYphCxfBwACaDAMwJSeaFcEaEAbKluwPX3VQjkStCwyLEVbA59Spp0ao7HyT5VDQ0qutgCzzRLHrJtXCQCHMTaAY+CICluGc+g8BwBU1aOnBtt875D0ipAHawV270XeR6fA8PHPTiksp2Crb/t9qmPlSIn6peDmDCg1AN8DN4TRWAt6OJcGxZ//9DT4BVANPS6HVn993/RevhQA+ntTC1Fq7QMTtPYCmAvClOhxqiDQw1hSTzmGQpqJzA5q9bmJ+w3eewCA+B1T1On1p9BRW3ShtBuCmkLQ2SuWLcwEwA0gOaGfKtLX9QMUeAJOvVWptg6AI+fkXFuQu1LPd3F1JQtAwK6T27s7qT//IavVSvLNTkNuAgDI41jYCj/QaJseAOLK9Fn5pfPoFf+jG089ViBWIFbgK1YgAsBLix0B4KWVitvFCsQKxArECrzqChiomLZkprkUSLLMB4Ugwz2spVehni5xe7VdCACx4KS5vCuZbKFuLW4OBNMEpvkAf4V5XblH4aAEHLXKAg4yJXj60vMIF9ZUpsDkPlhwugLmGN6pDxfN67l/VxCdB4AKA+CheNqvb3o+lwBADVc5BTO/1ER/AkrQek3YoEBBgW9BMEsIiERVqi5VwYkWQ9aRqkz0cVva58UL+XFa7dACrOMYegBqQAIScnH8S0Mnvg8F4BQAOnhzBaCnHQN4e+hNOJMBnDH/kL6KV+i5OFaG6hw5B56PWoEnt4unOz/96PpXKwCHMzgJhiaA0ttmnzrvp2bDFAD6/noQeFQvBXF9inhrINeUy619oME2ZbYoq+IPwFIVnKaQNs9Tb2F2VSGOSyW0vXR+ZNLQV1WBIO/TopSUH9ro9+4ZSMgWWjJ0rW5HtfaQMs1UYLQA8x6zIBLAfTQHM104laIsCQARPlK+faNehItrubm5EbmaUUl4/+GD/PrbbyLv38NMUMpaPxjoPyBwBWt/XgoeW9tu6uE3CDRNkT3h2ufG5al5EH8fKxArECvwo1cgAsBLZ0AEgJdWKm4XKxArECsQK/CqK3AaANKbL0dLpnpRuaeZr8sAI7xVj4CO6Ziq6OL2DDQIW/kG70Fd9JqShd5kUADqcdwzy1vStN24C0Ce+hLyZ1gg9zDwGMI5ANThMS/Dsym73gqs6cYheHGQNwV402E/BwL7RX2g+vGfhaDCW5BPTac/rQXYd25/53hoS4qwgiSR2WzBNtzGxne329EDsF+wPwMAcjx7KDEol/QUxohGg0nwnwNVUxz+BQEgrxPecUHSrA8LACBDd0RBzVH6cj+Z4Bc4DgjxeocKQFfMOXB6/qPqXwcAT5/LBH5/JwAQzz8HlAytac3TMdUQECgA8XLVIZSe+j1aa/FhyLQ1O7h63COE8faMxLhnBRW6DX5G8Khf01wtGrBfeq2GgSi2S4L9rqVyDx+A6OOv0TRgAkCAfDy/oc7TJzo8AKl8NgVjjSRgqAB/eivL5VKyxZUsFkvJbhb8ebfbyfv372X13/8tD3d3Uu42+vwWC7UxAOitv1Bkatr1kK4ejn8EgM+/M+M7YgViBWIFLqlABICXVAnbRAB4aaXidrECsQKxArECf4kKjFuB3QuKwSDmFTcCC324hyu0fPFqKjy0oIWtXr6Qh5k/lIQOAL012FqAAQL5z2SIUScAACAASURBVLC10Ln3FtewI0WfFr1pK1140vB/rAAkmIR7VgCiXPmEBXKonmL6KBbW/YLYFC09gBpgS7jQ96HHNdFDK2jnHVSS2nLooJTXZ2AMqZ2uamK9rE7+M6oucU5PpLM+PQUd0BoQOAqpUKWRp48WxYxgdl8dZL/fsyWXrYKHfa8A1JZWVXri/M6pqhwMnztHh39hXTA+Yy84ffd5JdBTmq+nK2RHuHTDyXZDi7v+YgI4Pe26b4XPqPDyVngIxDiHAWaCeZCYgrYHwME8GN1fdjbHwPXPq8tJhd7F1Zqeh4M+//mZltAXAsD+vvT/mfxd/1wFIDzzeP2Tee4feOBJEz5nfJ4i/GP8wcDkPrTzc0++fn7jgxR8qGKp6t467iFKTZdpYjZsGgw0AhiqInBQ2+YMdjJYaeEf+qzU+9nBW22KbW8xrmFRAD/WcqbK4MWVtgRfLeT66kqu3txQGXz76z/k999+lez2QZ+/zZagb6pgBQCEGtG9RKcej2hN5l3jz89pa7qNX1QCXnzDxQ1jBWIFYgVYgQgAL50IEQBeWqm4XaxArECsQKzAX6ICxwBQF5bqU4Z0YHpcedqme8TBm4zgYvC04kLQPOP6hZ4t6LwVcgoAhQteBYNceMIrjWb7Y+WYewvi3DSg5PFWSPf+mrZKOgAcoOFxGIj+4TRudXVwMKgCtW6asArvwqFlNQSAXsvpVJma8Z8KZfizAODo2GcAIAAsxrss55Jj4V9k0tTWCgxV4H5HGNi0mlYLkAAl2mMAUI/r6azjClDtZuq/cIyG8Rm3AL9WADiEcDjw0vCPPoV5MjF8HvSebZN03L5F/YRCUuvoEOiMR56B7suVgV/q3TYGZAMAej0AkPMdrnyBkhfjR2gbQDduZ2nn4t5//fheBgBdEQ2UBrDXpfbBiC3mCADNO9DvL6pn7TmkScgQCOL9qsrGWOe9ylABIJSAfJYmuq1fB5SHmEc7tDBDGZiXks5m0i7nslxeydt3P8nV9bXI+k5+//13af75QTabjUiz1eMmWqfeexUWArCE2G30dJ084isV3pbOfEYh6MKMCAD/En9sxIuIFYgV+IoViADw0mJHAHhppeJ2sQKxArECsQJ/qQqMQSBdoZjQmrMdGF8JGBwgIcnXfJ5GAMdDI9yMP4En1ZDO6eAD5vYO+vC1RWukA8BRq7B5Xpk/HsCeAzZX/50ahqn5PxfnbeeNcYKWS65HfcFsnoGtgZUOrZgnFXgKNLDoxsIZr7Dl2VU/o5qcagGeZjgYUA2v5csAoLcumgrROS3GbwIytA7q+eggEGnQqgLVkJCs01Tg3X6lisC2OgsANWgisXEfj064kA/Ho29ZDMIvfMwcVJy+3f48pdvLbufHFYDYJ+pR95zcQkGsPggF4XVa/f0cMH87zHkD6Kh/OB98no7mS5Dq7T+/HPRNr/5LW4CHcdH5dtov86jmZ8JJLvUAnO4v/UIFYF9Hfy74ByDWGqzPgkQKez6Z5R/Tzzn29sRBDu/4vhu3BvcKTvMAHD4YwXNRvQChDMTPw/sBz1GC9DTR+7EHh7p/b/Xvg1F477ZqvwAoiA9b+Pw1CwdraT5UrVTVgcdLEFIym0leFFJcXclbtAfPZrJar+Tz//4m+7s7kd1KA4Qw7Hxudrp9ocAb6cR8bjd7qatahKE3jaStKq7967l7MALAlz2d4rtiBWIFftwKRAB46dhHAHhppeJ2sQKxArECsQJ/qQocA0D3nAIAzMyrz1scPRSkTxW1WnR1NQrT0DXmGADijxI3twdYnAJAX7jyqykB2bZmYR3PAYBH4MBacENvPYJOA3L+88ZSWQeFm3kJ0utQIQ5a8TTwJPQ8RMfbYMyv16JtwCEAmCoAHfSEgQ8vAYBDO+IYjDmYIMA9AQAdWPi4ODjAIr4sSplleg1VvSMIbJrDuNU7uBd0vE+DuaOFvCmRUI8RKApAkCqtzt1s3wcA7EFR3+KuP/HW88aVYUHoDutkf3d2SIk1oKxvbAhI+vAJV5j2oPh06+xxWq6eR99Sbv//9KPrzwGAw1x7GgDyHjm6MYY6Pn3Ox1v82QBwqMoAfh0AEuIZIPT7qVfaGWCbPgdcsdn/nNsB9ikYdkU0QBzSglOzSsD9wGevp7mbVQKel6x5n+atoM8tCiC865PIcQBPH3YvQ9t/DVYHOwebr01mXofzuSwWC7lazKkMP9zeycdPn0TuP+GTEL3ts1SKPGPr8GxWaJhIYn6x1U7u7+9l/fCZHqOZfdCSJ5jv5xOCIwB8yeyP74kViBX4kSsQAeClox8B4KWVitvFCsQKxArECvylK2BghQtPqN0AAdF+Vqi3VQB42M7pAE0atopiwQcQlqAlLAAbg/DN9m8egJ1o+iW+EggGnmnqkaYKmv4PGvPmOp8Wa8AuaHl0nzUsnLu21lY6e/VeX9ZaHAJAAhSDZq7+81a7U1MAykiHlOc8x3rPK9/BCQWg/uqyFswh/dWASZAMyr10Ywh5fF6mtKTSSMEUag0vMbQSFhx7qARrqap6AIATxVZfl8nfU+cW8Ki7hl84YB2nN+PcQw+64/1cCgDPw4Uvu40nxw+u29V3qEklCoABhsJ2cgeAWVpSMeUKL1wz0pDdC5AKwMBbs1cATjwiewB4RkkXzuXT132uNfdpgKfXNShP9VgaloF57N6F07b88DwuT39+atSsRX+itD0374e9jedJmw6p55yL0wlooK2ohwPRPsG+9fTxAz4ssA8BerVfoHRORFt9+/s40bTh2vwh4dEHJW6K9nzAOE9VDxSJ/Dnv29ZaetP+Od17EzIFXN/P60kTfk+FIYCigT5cp3/ogq811NM433JGb8GkzOX6+poQ8PbzrWx+/1VkvxcpC8kXCyktSX6WZ5zX80zoKQsv0bu7O7n/4zepdjtJkj3PAwpA1OXoudinHv+r7t+n5lH8faxArECswOusQASAl45bBICXVipuFysQKxArECvwl67AAAB9YYoFnCsBiWwMMnEB5+tfgCwoOdyjLEErbdtDwOcAQAcKtlLtAzS4gLZWtiQZQkDGYGHw9hsBBgeCBpz8d1MFIJRXngo8BRZ9+5x5bU2nARSBYSuwtwmG+wkXugRgqYZAOEAbauteh4Mn3hRiKFgYPBND0ODbAgDyPHplkJ71oJAcA8BUMj0fGzAs6Lm9jWvbDS3A4fW/BADqjvX6Bjg2XO9rAoBTEMt7YwIAR/Ol/7szp9IyseAGbMMkbKa3tpIGqdf8XdfoXAkUgayT7+8bAkC/Pp+XlwDA4d74s0DPvw4AhoE/7ilQQKxpajwHgLx+e87sAwWrfyDiCmvO+xMAkApjSamU65V+rgTMzd8P7blJIpkpqRNLIcbdQ+UfgWwrHVt+oQ8cFIIhSHQA2Nh2Po/wrENKMFqNuZjEvwHYpiwIAJEUfKgO8vH3X+Ww38tPV1dSIjQE72F4k4LDMlUFoNSVrFYr2dx+kC29A9eacuytwEGYks4jey49Mp//0v8Mx4uLFYgViBV4YQUiALy0cBEAXlqpuF2sQKxArECswA9RAV2AoYWUrbLJQopC1XpQ+PXAIagF1W+dp/RqO6y39k2t7/oWYCgAoZBKSlv36ULVUzBdkYafIXCjw3+jttqpQmkMElzXdNwSrKb1RwDQrqduDqPzD0MMdOFtC+oTcwELYNQItWINg8WterwF1TCQcw4A6vvNMP+Ep6AfHmErIzBrHmW+gD9SQFnIhLeIuhegez769pktxOGNqC+t9+BFZ8DFz22S3nkknJpMhKFVU8dtHIYxbNwegYA/SQF4DjCc/bvwtPLPAaufMYALXnWvJOtHyv7H7i94uWXw2yxVKYgQBku4ZrqqtUcCCOKVpg5ITVnnKdKdeqo99jqnSrUb7+itIYA93u95D0S2P/cKQFV6SqL3U/iBwWOKwKdw4NnRP6NAnV77tEV4Gl7kzxifd1MFoN8vMxuOcJ6rtYDeJ/vcYbvdJ55SbspmB12eDg3FNd6P+xavxr0E8TzBPWatum5FkKQF4T5ahF3BCwAIcMjnjikKPe23YxL1kCbs6e8IAeFzl1/dr1JnM/ZT2YBA5YdQkPJmSRXgbrvjdV6lmdRNLfVqLVVdMRSKz1c+B1NJmgPDharNrdze3ors7nQ+ixXQ5u/wAUkEgE/dz/H3sQKxArECpyoQAeCl8yICwEsrFbeLFYgViBWIFfghKjAAQC7UkjlbwPJCPap6hUajHn26UIQSSUFE39LngOKoZjCJx0LXQihSpA7ngoXqFAB64i5ajNu67luCdZeXAUCekydgWutpqNgZAJ/vVZNwh9ZERxKDl94UAjoEghIS0INpnoRlUCu6MnGMNqatj8cKwHGLYVjG0IcRAJAAKVBnah0dNE17IhVEhgAwHFeMNc4loQcjQgig8By86V4KAJHqHM6XpFPYMHjAQYHZ9gDB59VrAoAEMq3W/RIACGWYp247APRxThvzmmwM8CUDiOU2UKwyldl//vjDyefIaAwmLbyj+3mimPW9Hyseg7Z68ziE0gzzHufXibV8Borh7xkA+nVeCgDhf+fgliE6uGWSRHZJS2sEB3xJr3jVNGF/jno98RXPFaajmxIQ59JYaq6DQT8/B3jwDsS8y5DezhRhUwZb2IwrTPFzKhDZ2p8K3s/9A/r1qcBDgrfPhb09B4rFUubwAVzMpCjtWHjGrTeyXq+lXq95/+L6CSxrVbLOMmHLcb25k0+fPku9/cQ04MTmdWIfMEQA+EP8cREvMlYgVuBfWIEIAC8tbgSAl1YqbhcrECsQKxAr8ENVwAASvfoGUKG+cIBCQ/smcZyl7HYyKJIUaqlyD4vbEDQ5oJLAa1DTL1UR5UCQIK3tpAMENJgWAgQHaedSgKdD1mdxHu1rUFaFyj1cly6GxyAQoKyHIubPFSr2AAO9NRjbTc/vPADsEcRZBaCHbngL8RjEqqffOSXVtF04PGf8f5Fp+vNQgwG0uqdbWFMASI5/37o3VhFN6++ADD+nMiwbe9AlCGMJPSa9Bfm5LYHP3X56okd/Hz6lALSWS4PilSmcpoq1ft778ajMyiRzJazVMYOotgMEVJAyKAGdpOn8GgDg49q5KQAcLncAxWOQPN2fK/9svK3FHIpdvBxgwUNSwd9BfTE7A4C9knQ48ikQ+K0VgK5wdi9AVwD2oTqJtsaXtd1nSONF67Z7mKYdvfuq7kDbgoTjm0gKf0eAetTGvB3HimYFca7Ywz6Ymp7ieQj7BVVUUoSNr7DtZAiJgT1RBWGal5IBINp9iZRvvFzpByBINTchbScdvg+Ao7cO9wrwNNdQj3lp70skzzJ+aNPUtVTrtaweHqTebHS8OV/h7IpzbWXOVPFMmv2D7Pd7aXcP0sA7sN7avDEv0LNPrKdmxA/1j3K82FiBWIFYgbMViADw0skRAeCllYrbxQrECsQKxAr8UBUYACABVqoLR7QDe8uil0P/6ED4B5Roau5OKMSfq0LJIVVqyhRXqjAEBC1jULIwDXOu2xtgA/zj90iGRYttAO58Ic3zO7GAPGr/pfeWLpzhVRWepwO+oeVVr87BJrwH1SRfzfnxApjBOdMjy7z2HKK4GtC3Oz6/sYIxbOO1I9sxPExC6zAkx6ono7cQD62O7u33/MnKurCFeEgRDZWWTwFAnANaF6lkMgXY1IPQAWD4c/VSMxDQacuop6n2HoTPBXrP3X5armcCQA/zQP3wuhQAMj0WreXZ3MZWxw8A0CY+QUrbHMapyWiafgYAPDUbdM6MQzz8Xp0CapynhuiMvULFgFiS5GwNzQGrECLR7DUdu93x0OkEAJ5TAT6Fe/7VLcCPAUDe27jerusBYB2AODxv/HMOhAphXHufwKbW8bXn2FR57OnA9OYDMLRW/iSdsa5o+dVniT1XE+G8wHOU3pGtgcAUau2Cz09V/On72l4BOABA3q9QAE4AII+TiBRlIcvFNQGgFBlbeff2QQ8AIM4R4A8pv81mI83hIHLYaTowlIv8d0CfW3laUzkoh7Vs1xuRw8p+b16g1iJ9PE+fmhHPf87Fd8QKxArECvwVKxAB4GsZ1S8FkK/lOuN5xgrECsQKxAq8sgrYUtv+nULLGABAWc77NF0u4i09Fi1zUJ5AsYSFKYDXVFEEeAcAyBZgge+ZtsKxJc3SgLHgZUtaryxSoBICQIcHI5DnLcdBCjAXsn0IiJdfwVvvSWag0n/rwBItlnxv77V2OpRjaOFTEKiLdG3/Hfap9QhfIWA5hn9csh+19eKnveLO9h+GcIRQ7dnLZrvOwRtx6t44pLrqdQztggS9Bi4wbt7K2ANWyJaCVGe8G7UCUAZ8YNtxrYqxrnGAbIDL63YW6J250qc8/p4LCPu/1yYALEivdqUo59dZRdP4MeAecgiF0NbyoRWe897DXhgOgjHRsBooJXWWVNbSrUpbn6+PPWx4ntPrOfEGv785p6EEhlqzU/jdWHqsmHIRrah5nknJ9vlWqmZFb7ikOQaAIbjvgaId/6l5+xwAOEDx4eKOPQCH5wLraRJhV/z1HoBU5+G/GZV9UC4TcGUzTGYRhObAJqGY6Q7X92yD5bbYrlIlpIeIpPbBiFsnDKnk0wRynRdZYQo8a93Fs5T3HWB920ndArw2kmRzKQAA+aFKKq0prB0AAhjy/swVEDoAxFc9P1gAtJIWqvzjf+WMUHK328m+OnCzMiv4YdB+awBwt6VPK6+TABDq1EQE2+ODhTKTxXLB+bBeraTd3Ol2Xgf79+JYu/zUjHhspsffxQrECsQK/BgVGP4uhvI8WXSePqV/SASxVME/dD9Gab7Dq4wA8DsclHhKsQKxArECsQL9wnwCANO04EKf0C4AgF1mqj9TiISpt77gDwEgTOeZHhwAQFS9Swsp8uJRAOijoyDPQJkDO/ule9z5tsNfP6Y0CwM5bKNQsRiCvzGw0I15bNbA0nYDtY8rA6chIOGsegwAhuDx+G+3AbyF+5t6sz172WxADKD19GsMAP26vRYEgBbigvToNNeWRNSpquojLgX4V8JLDC2CABV1pemnNdKGoRp9OQDEMeEteEoB2nuvhQQ4uGD3RzyqwRkAONTdPSINMD8TAAKsoX4Ig3ClGSGOAUBNB1al7ZcAwH4d8AwAyHvJlLoOKitr3Vbgm9KDDuM9g2dk28qhumda7GsEgLzfqWbWUBPOIweAlt4LUEbAdf1W8uWVZMul3NzcSDlbUJm5//Re1qu1dPud1FWlYIzed5qSPgWA4X3nY6RKa225hqKPyr7UWq4NwHpaMMYH88IVmbi/FPDpBy4JACLGjIA5ZQswP4ixEBCkAePlLepZWTClGh/q+Ac5m81WDoe9JHkm14srbn/YbWS/XjPtNy0Kmc8wf1Npqr3++2DAcFlCPV5I0mxlvdnI7v6j1FAMGhi1ww9p8v0N+OwnWfzHO1YgViBW4IerQASAr2nIIwB8TaMVzzVWIFYgVuCHrYCbxieiqq0iV6ULgAAVb66cMUUSWiHH4Ezbd6EAJCgyAOiKJwcpWMhiodt2lqQLU3yoxUzN1/+R0zTWkmuJlZ4qGSwcdQFvC/mea3kox6AODAfV02gVbAFmDB6A07ZF37+DwFOTo299DoDQFPBNFYCPAUAHQv2x7O+Iaavts5fNAKgTZeT4eqYA0AtqIQgGAH38itkV1UN128nhcJCm0lZwQqy2JQwgAHQlWdcQCNeHndRQEjWVtrj2deOn2iNlZKi4832fUn3pdQytrv6+6Xj5ePq+xr/3lnhTSvWelmgJN3hiQNrfx/2dAYFdoED0Vlx9H1o+AZe0dZN5qfTUUwUqgHcIADtvDU4GhSDvS2tJP5onR4nSrqk77XE43PcKJluE9lBZtrDT0xRaVXSmkieq4Nxu39MjLq1VMQavQtajQyvzKR3f6eM/lSZ9dM9ZXTFzwhqE3pN4j4OzaX1QaQWwroBmnK9IcaXA7+qtyNWVCNpZr5YiP/+H3NxcS37zVubzOUEoPwD45z+Zelt/+oMgdN4C3LZSrT5Lu92KVFtVB7aqDEzcKsE+0HA+TZDNDxsU5AmtEtA2nvE5CdCu461p6lAC8h5LCrboViY5dG9AyRUE9uEfdv8pCIQS2+YyWoAt+Env34N08O4DzJzP5erqmtezWz+IAOQBVhel3Fwved/7BzN8dkPl29X0AKy2K/VM3K1ku91KtX3g8yDDvAFoNc/PYVyf/SQ7mhLxB7ECsQKxAn/1CkQA+JpGOALA1zRa8VxjBWIFYgV+2AoMC2ILO8hKKgG9JXAKAIflvC/g3L/PwJ57iZkC0AENFrK60NUFLVMxDQB68el91WjLIxbIVBImrba8ERpxiT8eq17ZNgBA7n+ieJsCwGkacAgBHRhNvdROQagsmSjSAgD0GACc7isEgPQAFA9XGQOP8OpDsHVuAg+A6fQWQ/qv7nmowwAAlUQUhAE3b35myx/SS+uqlsN+TyUUFv9IFQbkAgAsrBWxs9ZxKIccAI48B/t6TYHA8P0U0Hrt9OdDirOev7XMBpdLzzQDZMM88g0GAEhA5ACwTdSjDaqntiH4GL2OgIb+9hQAxFzskhmhKL3muKG3ZmrdvLW4aw/a+uveep4GbErYcwCQQzSCgI8DQDe1c+Vfl2tIT5ssVVnmXnMGzDJR5ddm87ueb22ejgSA0JcBqH8ZAJzeE6Nx/0IA2Lf+4hw5bwoRPOfmbwi+Zv/+/8u7n36SAyDY9ZUkN79wHjdokzUFJ2p89XBPb7zt+98IwG8y9exEGu5qtZLD3UfZbeCFt+YwwxSBw031K0CvDn8IADnvMAOs9RegLS/n6vVnaeqM3zAAiPfXQNBtI62oIlCKQj39cgW6AH88L/q8Yt7ZPDeoi31peMdWQR+etYu5FKV+ANRamm+RZrxvk7a2tuGcrf1lqfMY4G+1Wku9W/NnN7NMdrutrO8+yeFQSdJu+RyPLcCnn7/xp7ECsQKxAo9VIALA1zQ/IgB8TaMVzzVWIFYgViBWwMAdlCdY4CUGKhx7OEjiYham+Abi2t7ryYBV0III9VDNQA1LvWT6pS0wAQgzYK4BdGnCbiMpF+loqQMIVAmiA73hPOzMJqAP53WqRXQKAPtwkN7Tb0jx1Mng6ajeMtjnDI/myhEYegoA2ruPQA59AJMhACT4OyKswVQ5RZhwpP6iuaLWzT0FDTwMASOu/PPLOQ3coNhUQKGtkYurt3K1XDKVFGNV7faqAKq1BRKgBRAQ7d45gmWwTV1JUmt9a/inBeERAHY8JwBf88I7dTMSfvi1BKEV8HILw1qGFmPdy7T1t59HFn7Re6Th+ix9FW2hCL9gXalghLOlhd6YR98lCkA9vsJHtMDzBQUXIKPfXwa2ma6KcI1GwVqaGDjq07eH+cn5cKbVd9oy7ttx/EwhR6CV6H2I80L9ukw9OpNMAX2SGViy+zyTmmN32H5gKzdagFUJqXXx1OLjDuyx5+jUGzAc6/E8ngDpI2XleJb0Kcz9c2tyv1pIET/YwPxZKPiTt/8mV+/eyew//w9bfddzwOtCDnPUIxO00FLJBhvGJJVf9g1B3/b977JZb2TZtVQILpKK4Gvz8b18vr2V7v4D22eRnquKwJrzKwWgNg9SfgBi925j4UVE/0zY1fmXZ3PeR1m+GKUA1/bcrC1VGp6AAIBJOWOar7f+Huy2xgzGq7GyoDUZ9yUBIOBkl9IfsCh03Mu8kMViQQgKj8Dt+oHj7zAd5w4AejgAIFYizUFmi6X8/Z22EH/+8Kus0ULcbLV+uD5et82XUzd5/FmsQKxArECswKgCEQC+pgkRAeBrGq14rrECsQKxArECDrwyTZPMYYIf6O1CAIifeyvYKQAIkAFPQSxusbCl8i/RlkJ4i1FpRACDdNF81NIHvzjuf9Ja638EuXJmSJfVoevh0J8IAPtjmoLM04IJdNjy2klufAPwSltG3ePueEqFYPIUAOR1O8w783dECADHSsXheDzvAJioomz6Oq24myohHRwJABK84BbXslxeSVHOewAI+AcYgPd6mjMgIBRvBLIAH40CPLS9Yn7kRoqGdGYHPgq+wiRk9XC01GirT6+Y7Cxd1ZR7bavzJ3xpy7HNkx4Ym7ehtUryOgG2S1XqwbOP86qp9NpabXn11NunAGBfR5yfeShyzA0Aemunn1cK+EfvzYottiFY032NASBa9l0B6fsYtxzbXLJ55OE7UP4BZKWmxFVlLsIjtAWYYRiWFqv3lYHIeqcpwPuPGkrx2gAggBnqmC9ElguRq3eyuFpK/vN/yi+//CLdu78JPC7XM22lPQCmoXU2V+VdUmsdftm3BN77Dx/YCpxuNwRl7xYW8rK5l81mLQ8ff5OHuzsNDWFgCAJz4BHooUNtkPwtfE5y3vcKalX+pqLAOC+XqrpL9b6SXFPVMbNxT6knYCZJURDAZ7MZ4V0NBWvdsGUfr11Tqxenfe/KxBKp51kuTaOhPWWeE4gCbuJ1gKpvveZ/AIEdVINoHe6f043ky6X829srXtfd53/Kw/29JNYKzfkdAeDRsyn+IFYgViBW4LEKRAD4muZHBICvabTiucYKxArECsQK9BXQ1Ns011RgtHqGrwHMjQGS/5GisAaOW5oG24MuAECa3+v+ACQ0fTTlwrv3CmyhhPK2Ym2ZC9VfSTpp8QSMcCAXJPS6Ms9BUqgAVLAxKFEcsOjP3QNvUCDp/i21eKK2ywK0NlLqHXkXahXPhlFYkXsA6EUPWkVfMkmPk4gf994KQ0xY9x5IlFQAZiV8wpYCL0D8HgpAQFtAQCjl0PLLF9Se2N5awd3rEePgYSq6mc8vPS+0JDNkJVAweqo0fj+oxBSsQamH7ZGAyt9DcTpRjbJV0lJVG2/lBQAzxV8CAIY6I8BkBrhZsgUWr6ba0tNMDisbQAWBmc2f6f2A1OwQzAF0az00eKFLtNU2Seec9wA6VNSZDfhPZQAAIABJREFUMlK6vaYmt9pyCxDIFmKbT0M7s7V02v10rALV+xjH43Ug0AP3c1vwvoMSl/uykA8H9mniXnmm2Gx20sCX86Cedk271uuDsgtQLNF6oO68zHOT1FKGB+Xi8YbuBRn+pp+Pk3Tn/noDwIn3N5Y63kHxF6b6ouUX/n4372R+fS314o1cX19L+rd/J+iqkGSbprK2VuhmpqFFeC4BIGdVxVbY66olcEvu7ggA97efWcc380IW8wXDUvA6rD7Lx0+fZPvpg8h2J7Lf6Pk07p2I2qn3JV8Ag+GzxUAh9s17pPOwkJJgD0o/1iBRr1a2BPN+VUCYLxayWCwJAtnGbqEgW9ynAJGWzuHPyQ4+nU0t9f5gKt2WysNZZkARM7GpZbNZaesw/DwdymeZzAp8aJTLItfr2a0+UykpFbwANSSF80Ts+s/Nk/jzWIFYgViBWIG+AhEAvqbJEAHgaxqteK6xArECsQKxAn0FrPU1hRdgTq++8HUOAHINawtCLEQ1YNOgTJA26gDAAaC3SBaFKo+4n7bjYhMvACQCRVOBdV1FwNOr6ToFgNMXWk/x6gFYqIgjrJi2vD7+fQ8oJ0q0hMGiBgeDgIbGQdgLZ9aREnACQEKF3LlDHMM/VuTRM3oKACZsDVxSCYgxgAdghTAB8wAkyHCISsBmQBkgkEo4V0CF8A/sYxr64kBQW2OPwdEAAHFBXi/L7Rj98YzzRAskoEUIADWUI2PLpSQaXAIASAVVYeCs2rG1c7u5lQ7qVFM0nQOATX99kxCVpFCFaDozMDfrASCBjM3XploTCE69AHsvxz5W9TIASNCXDqERAI9sPc3VY84Via6oxAgReBvIrOqtAkkk/1K5u9Hv643e7+2OtQ4BoAP50UTrFNQm1opM+B+8puC9fxa4Yu5cC/AEAKIVlsrj3ABnPlP/0HQms2uEevwky8VS2qufCLKbt7+wdfYAAJgkssoUkNYWlIF5R+UvIHdVyXKv87fcbKiG299+IhCbo6t4sZCbUj0w83YvSNetVnfqGXj3SdrVWmS7Ihy3nmJ64/kHEJ7wq+B97BnYthmvC0AXHq0AgPDZxPcE3ITYHT9YodckffpKyeYLTemlL2dBRaNCRfO2NMU07mNch6cW11ACQq1bN1TA4oMOgkdT7lIla+rZ0lKC+ezer7l9tbuX9Wol+4c/VPloLc4RAL7wH4T4tliBWIEfsgIRAH7NYY8A72tWOx4rViBWIFYgVuC7qcAQigAwkqfzMXDz83RTfohTrJ2MLb4I8kAoQJ+maiEW1goJzyqCEGvd9JbgPLMQAtMQQV3kyju0lSK1l6ChV/wNIIk/n4AtB1lYrxKEHQFAv5Cp95+DzDEQPKWw4kK6N/UfQ0j3tnvpsDrQcog3VQae+3l/VYEaUn/2OPg7Ai6e7OuaLvewS0u2Bc7mNxyf/W7HBT/GBeNO8MlWVpqm9Yo8Vxx5UASEcf4zb2W2Ae5Lxpp3CtK8ixd+YlBq6c8BqzRF1f9I9n1yTphykwopAEqCRFMoFgvJkWqawzMNatSFpFkmbQJgAoiioKRpoPyq5bD5LLvNWuTwwPPLuh3nFVJQw1TjAdSZgrBRUAmvPQduOF5WaNouQkfCuQXFIYCqNHsDqXVfR53nY89HB3e9V6eD8h44KnhsLH07QQuppRETBBow6xWXk5RmaHnZ8tl1CoCkZktpWx+oDOyajZ0nzehAAm26DUndet6qVMNLvQahQky5uady01sUoTqjuWst5DZ/uzMpyC0Uf5gvAJuo7/U7uVoi1XdOdeq+S9lC22ULWS6XMv/pZ1leXUk1XxLEVpgLSSo7A5NoJNd5Zy39gMdNK3Nv/d/D/66Sw91n2W43UjYt59HNci5lUUqODykIPFt66O0eHuTzx48itwrEWO9AAZhYyjJSc1FXaQ+cjyn+n4BVAaoqHFE7+PUVDP9w8KdWC/qhSys67gCD9ORcXKtXpoV3eFqy+45iPPGaF6owpKq3qmV/2Mr64UFVjNxAwTHYH57x9D9cLmQ5L3n9bbWVDdqEt/f0SNzdf5YmAOdpp0rSS59HL31+xvfFCsQKxAr8FSoQAeDXHMUIAL9mteOxYgViBWIFYgW+mwqYZ1lnLZwwoc+z42CNMwBwGsDRtwDbv6toKU7RHgpNCRbJ8ESjJ5kCE1cc9i2j8M+nArDR1rU+jXUMtL4EAPK4k1TXqRLuuQDQPdtOq/CeHuwpACQ4sZCQp999aounAWDYCq01CVqAAQABZrIZFVPzxRuOC1uA4VkXAkACDlNF2niFnodUkgEAup9fAIt7b0drIe5DLGw+4rx0LFKDzZhPpxtP++3gXQfVGlvTtdUyKReEF2mG/wBUFtryLqqQo2oK59kq/GqrB7YC15tPBGBZu9Eim2daDzTsvsD8Zg0tvVUsXAOKOwAWHJe/nwDApKsI3NpG2yzpPQjoKRqI44pTn4/emu6j26tjCRwVFLH28PpDG3Sq6dseQoL3M6XVPRkbtIgCOukePZwCx4PCbTFTpVlTHTT85bCy8BKoI6G0o+yW7x3dM52CWtzDTFe2kBEcFoAVdSZYStQn0l9+HybuRXgBACznC1n+/B/y7ud30hVzArjVoeHXuiuY8vvm7/9BcLUvFcTuDPjucoXJHg5DNTNTcLX+S0vrnVUaitKs7mW93kiy2/H8l4WOrz+P4BGK9nQoKDF/qvtPcoCaslavPXhM8lVvGcrRQVFJ6FcTACIchvOkVuDdpt5CruMKwMdam9KT483WblVAojU4LwrJ51cK7G0+AxRy/4CMUOmCnRa5lGmu6cG1Kh4BwAH40RqMMe9fSScZlH/zuX4gUObaYr5Hy/xGmt2DguLdWnbbHRWjfIZFAPiyx3d8V6xArMAPWYEIAL/msEcA+DWrHY8VKxArECsQK/DdVMBgiilJ0PpKpcmJVFqccr9Ut5ZBQpNgAc9gBUstpaIKIAMAx8AHlEFcGObacgkgqAtFhQVcjJsKhgDQU0enijYHLyZAOgJ4bu1HsDV4zD2dBqwDM2o7tu95nu0An8bBHufDQM4N9VP+gI9PkSngQ3rpkKJ8/r1PtUK7IlQBrWS5zOZzKRfX/LbeKyAQAxnwAPSUU9atB7b6dij/HAxpqEqiQIigbAJ1AayQCG3zgiDa5mX/c0vZ9etzAdrwR7OlnzJZN5EGXbhUQl0RZCJdFQDQw06aVlvRATcANFqp1Iuv2RNoVKsPVD0m9Vo6+Pa5p5unBPeebhpO4h6KfQowvC+Lgh6KvFcsZdnDXQDAeL2AYg3CG/YauIB7gCEiBuZNcNoREnbiyjhvyxyUtZY6bNeDawH4wf0M4FS3CvxwPNTHwRWUujrxTVknucyurggBWUdA1aqSQ7WhN15XbUUY4AP1msti9Xz5XzpjyizaqNnKaiAPFca+6B2J8adKE7JAOz5+zn2YqtTra/Oidx3MLGU5vxG5upKrX/4/efv2LRVy1aGS9W4jGyjZpJS8LOT67RuZzxeSFKaYs/1t3T8SKkkRqez+xvlinkAhh3ErmOnRSrO+k81mI+lqxTqUCawGS1W+UimnXqjaaq1wEdtJtdO6Hbbqqbe/k90GXpP3rEOSaMt14cJie6bSOoFhLXredacKPwA9VTpr2JIrPVMoXQvMuQXvs4MNrHq0avIv7we0EePcDgp2/T7FOeA+cUbvz3bUgmnxPu8xl+pa1ne3BH5pWxM8ll3Dn1fbO45z2m5tXnkauLX6+3XG9dfjj/n421iBWIEfqgIRAH7N4Y7/AH3NasdjxQrECsQKxAp8NxU4BoBcyKJVEKBkApVCAOiXQOWYQ4BHAKCSDluA+gLe0kkBAN33r8HilK3FWLZaK3AaHIOgQs9EOUGYmmrrzWcAQJ7WRBF4NrV3AgD7FtfOlGNHrbjnB/ocsPOfPw70xvAMHIVKoKli6ujw0zAXS33tvQ4dkGhKLgBgOZv1AKup0BIK6KfACh6AhAT9eNi4OFg5e/k63qFqTJWCOufgWccUVAApxUw63uYp57udagGbxtpOc51nFZojAUzyJYEIWnHZumhKva5zZR7mPJRy2uJbiAKSZH+rSrLtZznsdiLWOomWTcI589ADmOJ4eSuxnTdBEFRXGaBKpmE4AFzWeurele4NV9dba6HUK0Zrss5zbw1VoN1njXgaMrzg0lTyAi3OSPlVQKaAvpG66Qg0G7+fDAC5x6en0RJcmqIMSq/lAiBJYS3GuekOBIFQLFK5aEAxVAHinijKBcNVADPZyurtwAb0DtWOoK6vJ4bN7mO/sbWFGrAQ3pLaOk0QzHRZ9qSKLH6Wxc2NLH/+T5kv5lTI1VDrEUShZrkCLvxfkUuBRGDMJ3s+QAGIV5vquDBdl+EtCVuF5yW8GzMpW6hDFQButztJHu7VQ6+pJc8LKXOk6qq6Tlue1fsRUAznnXpada0t9PDKg1dgtfmEpBWRdjNSALrVgINdfGDCsUwVVEPZ6a3A/OBEVMmdzpb0/stmOt8BBvX+8TAmsOVGmmrPeS17S7teqLIPH/7Q07BAC7X5COJDmbbheFWHDce/hk8mFY53mg7MtuO5XBeZthPv7rldV6/1sS9Vr/jU87GW8TDm/PyjMv4mViBWIFbgh6hABIBfc5gjAPya1Y7HihWIFYgViBX4bipgISCmtPK2UywcPa135Pk3Pe+j9FbdIEzRJZiy9k8or7DAxsKWgAIm/FjQtgqeoA1THy5TYllYQu9Z1quNBpDFgAwLDuE+LSWY/+8gkIrF41bDqTeV//E1ame0a8bvcH7j9lZTrNm+XxIGEoI+qrsmYGxU8t7b0K/FENgZxebwXktttXEYWpX154MPmwERgBYCmYIgBwo2zg20QULJ1zbqhWcecgxrMWDjYxCeN0ImRt9PU5b7888VpM2vqehCaybACpRMAAudedu5QtVBCY8ZwM/UwA5AD8BbUqgyDiAOQCsx8NymHhqhilQqo6BcShS45QLvu1baw71sthupNwY8AHRYS/MYdDCcGKhyUAmQDlgDjz4Aq0JbjltAOiZg2/sJutoAMGq9stxbq9UjE/OZSkrUKLivdNtcilI928BVFMwj7RV+dhrygDElKAruF7a9epgGWkkB22bX9EZcmJfckA6OexO02ZRcqA3uVwBT1M7GoVhcEUS2lSopPeSnbzUGSKXS0a4filKmDXtaN86VfgBa50JBLYEwgC5aqmczkau3cvPmjdz88nfWdbfeyHa3lXmRE2gl1Z7pvRuAKhG5NiCHccZzqAIkSxI5AABmmdSWht7CKxLAsFxy/DImmnci+3u2vKa3n2SzWUu2WxG0zXMFyN5O3iFtGfNudq1tt+ah52Eyh9Uf8vHjR9nc/i41AFqzkwQerHaTUJ1JUFxqS7E/nwH3aMinQBBAFF/rVlvkMa8IIbO5Au/ZXNO7a7ReN1Kx/RqtyLh3oTJNCfhRK4LjDPNDPRvxPeYTPCrhh0nlYl0xCEj2gOGVCBKz8UI78WIhc6h2qaBFkM5Wqu1Hnl+e2v2f6AclHrLkYHj0cIjfxArECsQK/KAViADwaw58BIBfs9rxWLECsQKxArEC300FBoA0Uo/BMwoLX1OQ+O+OnOUCsBO2Aj8GAHHpVLawxVG9qdAaTOWhAUCAEYAGV0iFoR54/1Sxx1bCE69ToSD6/gE0DH9wDYq0HlgGKcAEgEECsav/dH+teplNQddEQTn1TPRT9vqe+31/aX8SAOQYBIqrxwAgYMBsDpCRExwA5kwBYA/CEm2FnL6eCwClvJKff/mZAANtqFXTqeKoUiUo5hdqnlsrZJ/MbOAEIAOgo6rbIwA4KPLQWunhHAX3C2UUAYWBvSJRz7a0w7Er2T98ks3DSgQtsA4AWUcL9/C/J82TDwpAgCR4tnGeGNCpex9DB7AOZnReorWUx/VQbgAr8wQk2LMWUUJFexEsegu1QV3CP0JbD9XRNvHBW1PfDABIcFgsqfySUpVkUBRqGq2diCs9jaz3zww7DUWAIgCA2F+z07pB9cZ0Xk/B9Q8OrJUcCkh6E9L7E5SzEqhNBW3XuEZ49+F5katSLb96y1ZVzBOEf8xu3hJIr+8fqKwrslTevHkjRVfLw8OD3H54L/Va1WgYNyj2MJ/rEkrRTOqiVDBL4JdKk5dUw6FlHG29GZSpVITes+U1u/8sK4ZlKFiEYtSBLOYXxpmttLNrBbOFFggAkC291Urubu9ke/9eDjivZkdVaGa90KrCziTJoSRUAMiW+MADkB+cQG0JtWdWsn4HD4Vh6zCUoFBvdnKooOKDUhDjn0qZF1TG4hq9VRnenq4QBZjTeyqlUrDbbRXQYh5hTBj0AQVwSxA7Q5s76mWt0LOsJSDd3f/O4wIA8hmTqPdj6GV56vl74lEefxQrECsQK/CXr0AEgF9ziCMA/JrVjseKFYgViBWIFfhuKuAKQIc2+j2Wohraoa2FXDfDhH563oECEL+aKtgcEIQKQAIHa1mDxoqL3QQtkhZI4qqi5wBAAISg/daVYb2i7yg12AGgXtAAFKf1OD1Q2H8IANmqCFUVVF2TNmBvUfYajveoC+MpcDw/PTzFWLcYYFvgTWgLd91iPGJhunB4ngMAtHp4mIX50EEJVcAPrU1UzdWMAS2888bHmyj+Ai9Ab/XWc58qGFUB2KUlWzuL+TVBTlvO2Np5OOi4gT0glCQ1RSCAblhDeLgRfBzMg85agjMALYQgoJUSCql80Xv3YXv1p9MaO7DA8YoEqsBE6v1aVqu1HDb3kFQxvVVPBoEYCUia3j+2fyhe0caL1mMqtTwsJDP4wjZNKLhU4YiWUlWa6vHzzICqKUN7oN2Y4tKAmo9rA2+2XkWn89q9NTlfTKnqINs9CwG8CLBmb2S5WEo7uyZAglKSdfVWY3tMABCx5ZU1zDXll63D+JqKzFPeB4BlCJjYHvZaL8xHpoK7eafOYeye10ufRJ07aDGWQ0X1ZpcBRpaSLtTL0T0V605bvMtyzuvcrzfy+dNnyaqNvH37k7zNE8LHT//7X7K9vRXZbqggvGJ7ay6th79A4QoFoXlE1uWS7bsZIF6aSZ7kqryEB2JVS3H/nqAxXf3O8yxbtDrj3teWWnj14TyTOcJmUCML7zDlZiY77qfaWUtxh1TtrlcsKwCEEs+8DuHFyRTr0jxNXQGoytK+RTjJCXwrA9JobdZ5rPMdYSw6P1MCxUxSftCyO+xZp86e9Sq81LmMOQUuqc9pBIbA01DDarK0JaCfA3pS+WfhLh2Us7VsVx+pHJR2z/mQpvpBDSAvgDa+Tp8942fftMn/6F+g84/K+JtYgViBWIFXVoEIAL/mgEUA+DWrHY8VKxArECsQK/DdVOA0AOxDQJgiCiWghhxMl19IWVVFx2C6RyWPp8JOPOkARKg0MgCYJIUCjwStmaqiYisb24AvVwC2Uw8/bxW2OqvHWnj2p73wHEidUrGFQ+aAsYeAQYtxCAF7AJm6omY68GNw+fhimEvnMzPn+QAw3NERtHSPPAAfeguWVIYBGWjrrwJA4AT1ePPEUAeagQnjJAxkfI1nAGCXS0IF1YIgJ1tc6en2f68BMKFl1n5sLoEOFKBE4xxCMilbXFVBBQDoITc6DxWQQDnnbZcAW1BJ0eMwgWIrk1lm10MPt4oAUFsi92x9TeCHx1Z0B4AA5+r5x/nN1t+MHnMEXvRZK9h+ia/QZlEld8D+hvTrEADSe9HvLQNGUMoSHBpIqfuQEqtLcF8oYLLW4r4lX0Fda4q3dPaWablteWPKPwNQ9OCDwlD3i/pSoZbB769UEIi65Roi1BaqMEX7KJSxlaXRJkiTRV0Y9lOLgnTMLwVBUO55sAmOg+vCc4EtuXlBoOZ1Rd0BFvG8AADEfrYPqx4A3lzfyLuZNtU+vP9V/vjwQeT2M+fzYjbjfK4zPe+mQDhMJvtCvfMqfA9QPJsrCASSxfjW2x4AQlmYPPyT45bXO60LQlw4b3JVLqJ12YNRAEdtnPJkr4WE5yNSh32cAiDGFmrzxIS3JP0EM1X24X70MBt+b96TDAVJUjlYiz0AIOpSzq6onIT3Hj38GmvZrhoLh9FndmohKQkUoVCKGhCE0pbhTm2j83S/4xjiviiLkunFnOfeWl5v+P1u/Unvk2anisJk/MEL5sb034/xAy4CwO/mT4V4IrECsQL/8gqMAKCki270SfMzD/+0KfQzd/jaNv9SwDdp6Xn25X/p8Z99wPiGWIFYgViBWIFYgUsqMAVHk/d05gVorcD+29C7nQtRAxL+e1cCQhnnrXH4nSuOGIZAtVAmKeGLLmgBeFx9xZZBKrLQuDZu8Q1bgKfwCscJWxxHwMn/PWc7Il6Doi5UpIXhHrqdef1NWnq9Q9MVgP4+wiNrs9WF7zlwZ6EZlrR6pMQLWpBZv06B6/mXKrEee4UqwH48p6pFhFpABWfhCwAL2i6oQAUgCuAFLY1MlZVq0gI9XBe3P3NKw/UaiLaU6LaDz1sm6fINFYDJbKmhHGmpgMj/rmI4AyCfKqh8f5Wdn7caVmgXLlRFBWCB8BJsC2AGoAEwgxcUV9gmL7Vlt27SvoWTwJDpp5W0BwvDqA/qiUiPvaYHIFBJoXVUw3zVy01BF+qYSz7XkIxyri3IFfzZEK4BtRVbRRVY52j7xdwwLz3pagIwzCdsD282hi1YKAvApQJMSxc2sOQtww7cfD4DSHJ8Cg2AkPkbgjEAQICwBqEgZMDaIouWUwI9gn/zioP/m4PMLGFrLRSABKtsY4ZnncIknwf4HfbjUN7HLUOYBkMukKir48xQjVznNZSAGG+ECWE+bDYr1mGewRsvlf3tnTzc3Yns9rK8upJfrqFcLWR/90Hev38v1a//YPtqWuo4L8yCgOEfaSoHeB/mOb/SqxTXxTRqrUOO8BOM8/1vbC1O7/8p+81GsvpegSmAMFSXSN3FM6NPHcZ0TvvQosyeP64Y1BqrIpYfIPT3yxDSRIDLFG08O+HViPmkoS8I68FzFPMM41clCp6rDmEmBecZ6olWegA5zHkoF5EGrRMOfodQCariW+97pCBrKEiWlawz6r3bbaU97BTYthVhedrU3H/Oe6qWpNsLWorb/UY9I0WVrUOqu1sQ6OGPLB36B1gEgI8+zOMvYwViBb7bCrjX6XNOcACAsCKJAPA5tTve9ksBXASAX1b/+O5YgViBWIFYge+0Ak8DQCxc00xDEvyFBaoCDV2phgs4ghhXsgSecFzAG0j7mgBQz88UXKP04MGTbIBmroj0cA9XrEwXotoi14PGyd8JDgD7gj0BALEdgMY5AIjf6zk+1QL3OACcwr9T8JT1CgAggADGix5fmbYgAigxrbetRgDQFaHheXLcAwDotZ4qAfk9wB+PD1+zTGR+LVdX11JevzHlqAJpByUgJQr+LJzE4CdAB8FYp22GbZbIcrnQtkycj4UhHA479ThrFAjiRDOo80qkEJdU7uEF9RPAnb8vAQRsW2kNAHrKa961BCtsewzCcDz0Bp6XgCwAgGidhMceXnuCRQAZDb9xRRWOR1hW7U3p1xDM5Xmqaav7rYVI2DwFAASoNTLtYN5bh08BQHrfUWGXSze7ITDqEF5Bxd3S6qJKMgBAjHuV2Fw1UFfOVcnYGcBrCm1hBcjjeFmLMOYBvelMiRgudlhnJ+qAflCkeYotW45TKjl5n7QZ64/xQx1yu72b1VrW8ObbbCWfzeRmlguUgMu0kru7O7n9x3/J9o8/GGABhelNaaEsaNlG2Ex5xevYmwdiM8PPc0lzHScAQBw3X73nvGk//resV2tJ9p/0fC3tt+0U3GLe8Rqtld6Vw66US9Kxgroz8jcFgNifv3j/4D5kOrKGzGRQ4WFeFUtNQwZwThPZNzpvoXzFy8N0cA2cb9gVkr5LB/zW9tuhLTuTIs1ksQAcnvN+2u032ta9X7MVOK1U+VhAHIgPa6oD04Kbeq3zpTalo+gHBQCAj1kkHP8jGQHgd/qHQzytWIFYgScqEAHgt54iEQB+6xGIx48ViBWIFYgVeE0VMBDDNjB6gKnCBsoWvI5UZgHg0kW9+6jBEwrv8XRZLUJqoR8APlDawMOKP09zawEe0k6nCr4wKKNfKE/SgYd02GnKrQ2Cpa5qh6vDPqgVj0GfD1vYQjxsZ+m6EzA3BYC+6E3D2Fru2NJUbYEfXhs9GO26hlbryxWAp5R+w9ipQospq6OXnY/7fyGFl8othCJAJYWW7UsA4LDTMKhiegsMMMDGAOgL8BihEwCAV28IcMrrdwRf8FbT+aCtq95S6T53bOdsGtlXtQKKJOmVdlT2Jam2P9Y7Aov6sCGs6xV29PJLJS1nslwspJj/pCDHwhb4/0xRVQCIQARVpKnXIMAO1FVoE8Z5ItSGSjiwRX61FF603MKHzpSGVasKwKZCWIYqGjV1udJkXP6HkJmOiatQBmKOtfBio2pQzzvLAf9Qy2Hea/iGvhL3KLTwFIAkDb3Q1ui2BPjLpZ1pCAgAIEGOpXS7tyLSmemJZ6ErBQAgU2/Vk66C+K0opLYUY5wBFX1QB5pXKBVsPNcx1gZshRcdvBipHnQlrSmGXREMgNXWBm73e7Yby95SaneWKpy2crVcyrs3S86r3cf38vGfv4l8/J3q4tLCOjIoAC0EBddRzaGAzKVaIB03Z4u0Aj493mx/q/Pm069yf3cnyea9gttuo3WmJyVapu35EKRv8zimaIa3IOplgmG2guMFTS3nmoH40JqAQB4hOEyRxq2QSMJQj4KgEuC6WFzLfL6QOkWICJSB6mFYYwoFno74fw8C0QdwYj6Yeh7wilTVrLZYc25XB6l3D7zPpNppyEdTsR4A0timqbY6dn04k6o9XeE6VahOnwvD9xEAnq9N/E2sQKzA91yBCAC/9ehEAPitRyAeP1YgViBWIFbgNVUgAIC6ooXqKA/COxRoOADwFtcB1nlrrS78Ems1rKFL+TGnAAAgAElEQVQCQWunFKoE6XQBDADoLcBc8JOtIDLBFV4OqsYKuFMAkOCrB1uPA0C2zZmP3VNWKw4Ax9sNAFCvc9gf9zsJBTkHAHtAakpFQoJASenKKHi+hQq6YzWdtkzqWv503623GnIjB4x9C/BpAJjmcyrCqLxj+Ia18FXqgYcWYAA3X9hzygTHP3cupwCgnhYIUi7p1U9yfX0l5dU7KrPQ0qgDNgBMVQAO6kmAiR0AXNvxPfA+my+vCHLwbnrptdoC6QCwpvdeo/6GDLxRxWO5eKdgDA2dmSbH8lim1EPoAVpZUwtBASCqKvxMAST94HQ0CLapBCPgUYUYlJZ6H8BXsVGYx+/tfUir9t+jRdd5iIEVelsikRWefFAsHqULaxpy32JroSkASGxZzdSL0D0A2fqbIRV3oUAvAIBsxQVgRZ0CAKiPB9Qnk7SEUjAl+GNr6kzThQEONfUb9WupWuP7rLUXVffnCcffQJjP5VARh3u27ayl1MBqtV7LdrORwh8P+1oO+z1DKgDy3ixKtgSX1VY+fvwk63/+Qw7395LsKg0VcU+9fMmW3721AtfLpbZyM4037Vu8AQAR4pGtP8jnz7fSPvzK788BQL8f6RM5AYD6nDAlNR9dAOB6/zS98m/8wQsWlny2+DzylGZ4rCK1++otAXZ+9RPBvX9wg/3h+AwNsfZyrzGVplZ3f3YBsANU5xZG4qnSbbVWoL3fyAFK1LV7Yir4ThCOozzRXvbvgM1rb9n3D4qOPlDyt/UTfthP/6v4P7ECsQKxAt9xBSIA/NaDEwHgtx6BePxYgViBWIFYgVdVgbHyQtNM1TBfF4wKNEZtwFBuWVhC6AkYKvgckkHpp23CGvyRQr1iZvbYvq7VY85DFQgLzEvvlAIQQIpebNhXsMCeKgEJFxyenFD7QWA1eo2UjacUggYACSJame5yHDwy7Nlbph0InFoAc0FOn7ROVZL0CRxM9ENg0tcYnmnmpRh6DxLCTPwEtaamwELiKmrjqc4IaSGwUVCDFFsAwDTREJDEVWXNwYI29poOOmn5PjXlPWzDlXzcpjMQxvbQTtomk2y5kPzNz3J9cy1iIIpImGCx0LReq4+PmwZ/1HJoNGV0NitkuVwSNOkFYt+qWGIQRW2Kpd1WgZ2BJXgB8ji5ps4iDELnunrB1ThHBFS0OkZIR+VltKhHTShXQc0HSITWTFeyJaYEBOtjkIoGqvSpuK4k9RAd+mti/EW9CVNR/7bDntcPUAgVHM4Nyi/cmgpgTEnWKADkuTGFVVt5m9qSpwso3DKREu3IUOwB9GZSZXP16JwttW4MA1IAqGUc9unzyn9P5VqmgDObAx7l6ulnSjTdn7b4OnByzuWgj9dGQGjHs4k0XVCV8OfrWqk2O1mv15IhZBg/gxIQXn8WLITt4CWJluDNeiO3v/5fefj4h8inz1RxFgjZwDjh+rNcmlIVkfvFldbDQlK89byECq6uJd99Yip0ffsPqbZbkXqll9euea/0oRf9c8SfF4O3nz4D9DoH4GfTtX/feWVy+OzAc9rvV7b1Xr0jwOwyTb/G+Tt45vhaei+gOe+7RMzzD1aJaElvWAe2faPt3Z9H7UHDY/aqoK23K+mClGd8cKPDbD3dFpI0pLNrOI8/B8Nn2fiZERWAp56h8WexArEC338FIgD81mMUAeC3HoF4/FiBWIFYgViBV1WBYwDo7WJccAb/roZgqU2HcA2CAINyvg0TUwGd+vcrkIDiSk3tNX1yCgD7RS5bd4PEYVOYPAcAhkByOiRfCgAVgD0dxNG2ppRhC6Wq6vwrwYf9zNtGuZg2ADha8JvyzX/W/8EJEGjA9JRiEPsbLbrNs/ExAKj+eZmCPiSX4hzrnXrtmQJwCgBPLewdAOo5DIo+fm8AsGkzKZZLWfzy73J1fSVVpmnRnqJ7CgBiv55uihZigAsAQKa6MvUUwFCVdTNo79jaCm+9Wurdli2kCAWhwo/J10hhXSgQYYgCWqEVaMALj+NUtyMACI8zhnkw/bYmcARgY8AGAauCbFw3tqsDOMdaBS3i2G6Gtmf6FdaqVMsSBS6WwlofdtIcKibNEhBm2sLJdmFT0joADJWfUJwRKhcLAkopFXxVuXokHjIo3kAd5/SIA5iiFyj9Fwd1J88thNS53s8HA9XpXFuMAfxYBws9wXUzZMOgtIM/fPX7k/Uw70D/fcLc6eE1L/HBRE74dn9/jzQV9XnkBwhNHyaSSkcPyH97c8N7bffpd/nw4YPs/+d/qAREvfKylFl5pYrPmYaibJECnBdSm8eef3Axh8KzqSXfftZW4Lv/lYfVgyS7W239bq0V2J+HAQDE8TMDdY1bk3oYy0Tx5vfjIP08/Y9If4/bfhFaQsuGfEkQDqUnPUtTDTvx+Qsw66nrHT4YyeEHCDU2xKgV5y/2DXVjx3Z0QGd82gFojZAmbIP5ZspVAGwLO8Fx1K8Tb9Nwm/ADGczTqXfs8QchEQC+qj8b4snGCsQK9BWIAPBbT4YIAL/1CMTjxwrECsQKxAq8ygrYAsz+HdXUXjjHQw1mbYyBsmwAgA46xmmkAF8EE95yCg9AelJBoaJgkemjDG9oBR5ZqjQcFv4OlVSxMm4J9gWme2ydUgDi+I9BwNEwuSIOIBOqpYlCEIqxcduvgjxei71GAM7eHx5/CvTC9xFGUW2l16lttsO+2VZKIGMtlVBdmQKQgE4GxWDYutyYgiuBgmyUAGztomgx7EFYKnm5JFgBiOA5GIRtq60q3s60AE8BoLcCDzXRa/Hz91bFWpBcOicAXF4tpcpmPJ+9KRwTgadZQ4sxKqiQhwDgYTAKoAzn6yEMUMlBOZdSGQgY1VKRlncHAmWANIQ6wIOP9bb53mVQgBWSzRYKhkzRBEBIsGEA1ucZASBACfz8WoAevT7/CgkfwRqhSMNjE9Rg6tPTbQDo2Ab10sTWA2FKmcHDEN53FQFNXe0hCWSvJQBWQY/GTmr4rQHSBnHdIwCI1Nw8IwCkYrRcqBdgZunH9H7MJDEw6Io+XDdTu63VmL5yBgFxvoUpBH0O4/7068VxmBSLsBHzFh2BP4ZaqFKVLcaobW4g258Zlk6LMYLnHQIv8NquNrLZrDm+UDLqBwJaX71f9Dxubq4IlKEABbDb/vd/ycfffhW5X6mH4mwuCyhG55oWvbPwjHaxVE+7RJWhZZco+N3dc3xk9VFWq5Wkm/fSApxVax33dK9wX/Q5weeF1Y4qxz5d3b0QLwRe01Ahfz7bsyGxNG1PeabyDy3sNp5sIUZKcKMA21OiJSOhNkjdDenlMA/01nQCP/heBt6SAej0D4g43n2qi82I3nJA1a/n0399Bl1Yj1f5b2s86ViBWIG/cgUiAPzWoxsB4LcegXj8WIFYgViBWIFXWYExAMTaDws8tOzSU23SWhoCQL9cKvYcpEE5Qvhhi0cDgAiZcEChgNFa2cRCHyb/jisYezkAPDcUR2BwstB2ADgo9nxhHyofxz6A4bGyU23HgVfeKXWfvl89tEJFoCshNSxEwQnATAgAUXc/13CsiBQZXqGQxF9QoLG2pkQC8KESba7hEH2rLhR1UGixBfg0AOz3ecKLcPAEdLXkAEDoIZeUqmj76WdZLpYMpQBsqhJViroH4JAxoNegARgAUao4qxO0k9fSVFCqNZKaoilLGrYnzhL1kgMA9DAQ7iAAgKhpWgIAltKiDZ7ptq4EHMAGU5E95bQ+qOefQz0qYaGgUwDW3xtQg2GuG/iCKpAvm3cAh1AoHqqdjoMpAhG2wG0BG7HvTFuAAcwBdAAACTJrcC20cwOOQrVpIRx5riEfTMHN6AFIZVihLb8AcFpIqApzFFRnYaI+iICH/mrqpoeAeBfOk9dEr0OtL99r9zzryXZbC3qholJb6HsQaq2pLVXBgaLWwkswBoulqjMB4LbrDefxDIASNgWdeogCxuL83JIgL1K5vr6WG3oVJpJ++iC//fZPWf32TwWpRcmW8eIaIRpz2RoArKAARCusKewAAPHKD2uC2GSNVuCVJOvfNQF6d89jpomm4DoA9HHtx79X/A3zP/QSPZv6fQEA1GdFZgnESAoumBYMKOfpygzLwXX7eWC/GC+qhxEeYtMRCBtqQSg7ed/juYEQEFX+JanaL7gC2Be+EQD2t0n8n1iBWIEfrAIRAP5gA350uV8KIH/0+sXrjxWIFYgViBX4RhWYKDAsfAGm8Fhoo3U3VHkNLY4DVFIAYJ5hln4JJYwqt8yTykzmEQrCBbMBhDQtFWy16oUWqunCgjS23/MKQN96rBgM98HznC6sbQP3JPPtj+M1Qp81QMsBfPTvsXZfqAPhH+cvfO9wzhfmHs7hCj8HeQ7r1D8rqIeltAL+Ab54iAAgRJ9AHCSR4thsUXXPOSdpoQcgt9fxyWZLwhaAMSp30PKHcYKPHcI0GiidjltYHf5MW/vc82yojYYaIBwDgKjOteV29vbvBDHJ8oab1qmGFyDEAr5lUCISCFo9CwNVHlLSykHP96D+ZQ5w4dmH48wtdRphIEg3BeDwsSbgTK31lwAwV8UclHKEUq7cUwUVgRLyXQFH4DFoABDnjTRV/h6txVDxuccdams+depfiCAS9fSj0i7RcUaN8UoThIwcZL/dcFu2YCLtOM+tRTgnGDxAsWXhEg5FOV4G1DsDgAB8BIBI+YYyzdJeAQC1BRegrhApDQCm2s6srblpH9LT4JiHA+uLc0dKMc+X9QSIslZhS0+miq4sNRwE11oYFLXk6x2BaCsdvBjNixKtyt4CnBaZAs8sl+1uK4ftjtexnM+lAFxM0aoOuLWT9Qa1Mo/LVj0ZrxdLuUIoSFPL7e1n+fCP/5Lm7o7K5mKxkPJGvR+bsiCw3WXaOgsPSqoffb5JRkCb7R9ks15Le/ertOu1yPqTTu3mQesge1P+TUKMLFRH77PwWXv+OfXUPwRMbre0Z7+f1MMx43ji/It8Rlh+qDS1Gs8jzmdTDGNb/B73E8YH2/Ny2orzG6nZVD7yGYJ55UpkD4Yy71DzzPRnkCthh8AdT4sfhzzhmPpMnD5pX16Xp+oWfx8rECsQK/CtK+B/M6lyPF10T6XTPXbCYbvIt76wH/L4EQD+kMMeLzpWIFYgVuD1V+AYAHLBZy2nSJMckkdDj7NjABgCNgeAGUMd0r61EgCQ7bM9WFTvtCkAxM/cX5D/b+AKQIiLTfs+sFSzoRgWkCeB4gkAOIV/3FHfWugjPN7vKeWOK/Smc8JbhnXRqyDsKJ030ZbO/miWJjrsSwGKAiZV/QDQNo0p0UyZ5QpCqq3gwwaWARgF6EToomEACP9wRSa/5nMFgAYE21q98qAA0sW8pn6GADVUHPp5DiDwNFhmOi1aYssrfcv8DUNAZm9/US+2NCfQw3a8XvyJbKnPrJ8pGFuo/gDTEoC4Rr36Ag9AACooBOemiGubHYFGY+m+gBycX6l64AlagAGgEJYBdRoTkXW+UzEJCEcQ2YwAoLfJ52idRxCGtcju2SLc9Go6rxW81nR6tT0ApOKQai5VGO52W9lt1rw+AELUHyEWVExaOu/uAN9AzElt16XqC9BOMv4crcxM/3VAYwCwM9ADvEsACaVvAAAByPICSbMGeCylGwAQwM1BaAgA1WNOgTjmDVukzecSrehsCwbMoyJQ58UOpcR9YJ6CPC5DiKBUdNyktee4QYWXJHK10Fb1ksErOUHVw8MDVXkEqa3WZVHOqPR7W+b0jbz97Vf59OGDCJJ84bV4vZD5fCHtDOeVSzWbaau4AUAAXbwy+2Ai260IkJvP/yMbgMT7D6qkax5UgSka2jIVAKPlXVv8FQAO6r+Xg64pAOTcsvtWAWAmsxm8HxHoY6EytT6v3WkB+4BCFIpJDX4y5WjXsJYKoKE+1WfSMCJ4puBadH7kGZ4Zg+XCoKDuqBrtPxiapJDr/IgAcHi+x/+LFYgV+BEqEAHgX2mUIwD8K41mvJZYgViBWIEfqAKnASCUGVSGpbm1xmlJ0CLoMGP4Q2ZQACamaMJSGgv8NFXFCFqA9QVYAZN6BSxDqMXQNokFKUNC2FY5NuVL4At3IQA8NYjQoJ38ee/NNvgXDm2sWADra+ppFaYhT1Vw4fepK7AIBAz2IESl0/PxNOFQUacfDOv4UIsFNZWoQqsz8lnV+1HrJfcNAGRejCgfwzE6VZ1hQe9gVJV2Oj5pvlRQY8rMzkJM4EXHVtRk8Bp89OZ45O8hgjRX/JRLbV1Mr2X+5o0s//bv9HuDByABoCkec2sPdQAB4EPgVCNkpZWS8KklCNLr1vmC97mSDYAv6Q5Ucu0PWwWtUE5i+0TTUwH+GORRXklZFNJYqEefYcI2044KOI6RhWD4vQAwxzpmGfcPaEUgDFWhecLh9zxX+hgaGPNAGbSTYrumls0WircNAUpqbeHwPPQWYACtA68fJ6NpzvB+00RWbQWGghGAxwEglGI8vreCAiBDMVbMCEDhAUilYlpQCdlZC7ADdgA4nDfAK14zuyY5bE3BqyC243zUOc3WYfORw9zieJSaxrszwAaloj4fADIx//S54B6hAKWqhNRQlzmDUDIqANGyjXGHt+MW9aobqi9xPeCXAKDLGeqSymG3kbu7O1l/vqO/XXq1lJubG0mWqpRDOjLqWVsYDduYqZjT51YJL0xc/+qDrD/finz+VQStwIdbegumKeaVegH6/Tz2Dh2es/rzlwNA7B8frOhxrP3aQ2tStG/nUpQzfgUYxP1bWRoJgJ+GtqBGqRSWGu0t37hiAMDdekvg6QpAP1+F8O7rCcju4NCf09bqzA8aAu9BWhwEz3J/Thx9IPNldXn02RR/GSsQKxAr8I0rEAHgNx6AP/XwEQD+qeWMO4sViBWIFYgV+FoVOA0AXQmGVk6CBWvlAwAMXwp1FAAq8BpagalC6xoCv9ZM6wH8HADifVCQYJGvysAhfMABoO+3B2MGF45DQPysnlhA0jNvkvTBVsrH3xfEcvSXrwqsYX9PAUAADCrgRp55elxtCx28BRnQELToQqGjP3OvNgVfOD7DEIJ2YR5HEKDRsjWVrbdURjVsYWV7sbco04MN/2nraw+rzDuwazX19k8DgLhGKr/mBCeSLiVdXsnb//w/9HybAkBcC1V2pmgE8NEUXFWZAQBS+WUAEJCGgITtuOpFB6AFT0AHgFCyAeAR6KQKlNLZsgeAUAK2VEOqdx1fSFGGotK+xfl4zQn6rDUWvwagY8IqcFwAALk/nOsEAHK7pCOwA3jdrDdy2CtQoocjAjEAa9j6Wqj3Xa8WVaAOpa6+NFwDLb647sY87XDfEg4bgPb0XXgfEgwCAAKUmoIsKTJNDyZUbaWtFOoBAGI/pdWl2a4HAIhxqXbcjnDZvApZb/dvNI/EGjAQ8y4frAZG3o9+nnavQPnLllVTDuM8ML4MSyGk1vmNFxSNaG3F9jPsHwrJRJWE69t72T48UIkI8Lz45S3B9wGt50jhzspRi7YDwCVanDH+u1tZr1ZSf/pfqVYrkdV7nW/ZzpS25vFoUH9I/v7XAECfU/1zGc9rQNBCQ06g8ERdq1oVeRrYrGnXAIBUriL92YAnQDPur83DSrbbLe+r8Pkewj9/Xo2fZ2MA6IrtozCQCADtfo1fYgViBX6kCkQA+Fca7QgA/0qjGa8lViBWIFbgB66ALuD6FmBXmlCdk1MB2CuP2HpmyjKrmC/0VBmHRBEDgtaK2Sv+LKWyP046mNdT+SdoX1Nzf1/k8rz6VAg7IFpnDcDoT54PAJ+CfzxuPyMGL0BfGJ+eLEGwQbiBKbaObV+8TrqxgziCUaZtKshwRaC2XDoA1K8OIAnNkPYZpNNinDQsQxVb6G0lEIIID+OYmRLOFD5dZSEgnYIypACfrq/NBx8OTxWYFCVUi1LxlZYaRJBdS7ZcyvXf/1Ourq/lIIUCJ1HvScJjwE22IWsoAUGPzYMCXowAnGxRBeAcXgztKFQ5h85TtgzXGq6B1F16nXXwxstEkA6LJNj5jSrgCk2frQ3KAvCF4Lj3SPQACwNyAK04DtpgcZ2AelBXMQSjT0jt+lRWbzVV37ZC0rYxz7uNVDUaUgfwhfMipMJ5Q8ToSc84RwstAeDjeBpAxrjq/eNg3jwefUIXCr4AikIPuQTQ1LwLcT1tbV5u5gmX+bG3G45X1kKZ2YjUGoohnc4XeMJ5ijBDXpDWC5XkHNeSSlJo6zkAJkAs5reDSt53Nh+9/g6CveU3s9AibAvPS8xVem6yRRgpyFC6KUzHfgEBV6sHabcHyRZLufmPdzw+PCmxTWWA0dN1D8mcP5/ZBxlFsycYaz//LtvVg8jnf4hsdyLpBhRfpN3pvBZrmbdQJA+d0WuaJt+efoI89lMPY+nnpHmtukI7zebqGbmEt2dBBSBqVjVV3yqOOrmlgPuUlgCGSSK7zZaehwijIVQPLBc0iAit5lB4q99pmIqO76eK5v6DB3ueh/XgdfZKwKgAfP5siO+IFYgVeC0ViADwtYzUJecZAeAlVYrbxArECsQKxAp89xUYUoFdkcP1PAIBoA6CSokKMiMIiYInh0/eEnsKALqije8PvLEICtK5tgg6GHTwKOa5Zqq9KQCE0k0VYsYdzONuOJ9JsMiZEBBeI73ntNVw+noKAHp756ACPA8Aud6lonIAAfBMpFrIy+rKJ4FCSgEgX4FyBotsKvtsgR6OA7zy3DuPhv8pWoM7gRce/wCtVXXYiBWO3msWgECaospCxgag/VUUaE0Bq7eK9/UywDmtXwi/9DLGAHDxt3+Xt2/fyr7LewCI7XANUCQluM7AkzAEgLh+b1GF4oj7N0UkuDPhWmZgqdmpMg3pxlDqNZnut5jLfLGQ4uonhpIgNZdl8DEyBZrOE8x/D+2wNmqDHlC8wufPffDUZ0099XSOqDITXnqc994KawnPRYLO0r3s4QHYtpIjqJXnryDLr60xTzevM8APlV3wgoPXI5RdmE+5Aj6MIV5qP9lZKq8qBXkexUzHN4NispC0VHDJ9/B8EVSirdMEhv+PvXeLsW3PzrvGvK5rVe3bOd2n3W0bty07EIwhUnCDLaEkVoTioGAHAYlQkADxgoRfeeIViTck88ITD7EUcGRHMunIdvCDiRAR6hg7srtlu2/nfs6+1K6qdZ039H1jjDnnmrVWVe1Te5/a5/R/Skf7VNVa8zL+//+smr/1feMz4Jls1wSVWYNelAoACWorBWC+lrRPYC1bW590eON4o6mMxmMFgCnmnwIoKGWhDPaHJYBEWtkrVfqpihJKRL0vOeBjfQmQNTE6H2sIiva50zoslwtZLTcK9h7MZT6bi0yOWLcyUvCMf7FtYwXBEzRsjwECSym2W0kunhLUypPvyQUswRsLBWnBn6cDW1pz7znhZQFAH3v2HkR6NupmlvIozgk2AQABAmHtBvxclzr/qcSm8k/XPN7rikDupyx1Hq6XvF7cZ9Dz0FPO/T7nc3K43nmvsbAbKmRNedwqpu0+0SqRAwAcljB8HSoQKvA5rED/g8QQAvJZH+AAAD/rIxjOP1QgVCBUIFRAH9m1Dg5y7Pebhzeg15g+bKu19HKqbpf66Aq1vrUVD/hqQVMgA2bAkBGmkWoKqPb+c2Biqas9AEjA0UvZ5fnaAyQATN8O64Pqvcz6isUXsQJfZQFmufz8vMu+qZcOTSq9vj4AxDVrSudO779IAU6rnLQdNlA+WriHWh8BKPAg3wEwAjyAC6bX6hYnamUlhGUvQrsys366ldB7zyHlVQGgKz13FTpDADg8zxZSuPLHatWgtxqB00Si0UiOv/ijcnx8LOsaCctqVfW60h5NwNYQPDmYxM/TqutNB6DXHs9DXGzgYbHVaYJwDlU0AVgVFayqldRJLkmWymj+iErEemQKwFb7aT3+TGHapjeTlda0AHM+11AoKuAjmEkVPrG/oPWQJCAzRV2/xSWAVVobAFwvOcczgqvE4FgiEXoIQkln4+o18iRgoBYCHaTrGhDy9axgLFYIaXPP01ux/jjvoJwDtBzBRpuxFx/nCmoEdR2WPJRjVut4syAATNkjr5KoUEVgUwM0Qxlo6bFY8zh3A844fyo7sxF7+TFsiECq6wXKa7N1zt6JvC/o+fTntSv8vBZ4LUKS8dp0PFMAa+pJfHABOLtYraRYr9HMUI5P7sn03htUfm7RkqCuZBMpGF4lU5YvI1iLJbd1ExdQaBaSnX0op+wJ+D3tCVgtdV6XFwRmkSkA/V+9r2Kdf7Jtn3aQ69l6+XnrBswDWLiTLJfJeCzJeEYgvCk1zRmaXtp+EbxioR74Gr0VFVRj3ZdSoB/gak0rMNePQ12q/kBxVXGJzftvqipQv4cPNnTd7YY39a9+514eQOAnmxjhXaECoQKfegW6D3z10Pv+phyeVACAn/owvcIDBgD4Cosbdh0qECoQKhAq8OlVoAOAekwFHwBFePCHUogAzyyknsra/SG0HwAS2uCBPB1RkQLLIh/USwVf7FXFfnWq9PHjurIOcIFgz3rTXapH78GxhRq9F7VpwftSgG/QE3AIAPUc+djbg398PG6P2v/jsP//CihNzdVLG8aDcB2bMsyUUE2tCp0updMAX1TTyurKGgAugAV/4KbKi6EEBmAsDCSGZ7K3+XlEaa62PQthcMttCpVhzwJ42WK9iyReCADiPNKpSJ7L0Rd+hACwiABgOlDlPdTqslOe8Q9oA4opUpABQJgCrHMMmwaJIOTDrt+t481W5xsUkbCEFhqaAstnnCaSzx/JfD6XaDLT3mlIwbX5yB6MvfFmyAH7KyoY42wwZSCBGcGMqmMJtw2s8EEB87mXBs2Vhh53TaQhDKsFgdsoywmmWoBY1gRPVaQgjvvqz6ErACDBagv+rE5UtsWMh0U9mB6cJpKNR2qNBhjGunRFqIHO1MJm0nLNeZgUK/Y9BABkPz6AMCgLzSrsackOAKvYgKnA4gDmG70AACAASURBVI7wEbW64wMCr2t/nl56sDIlInsDelAME5K17gCXPD56O+aqaPT7C+q2KbayuliIVBuR2UyOHn2RSsB6NOHxNzEStutLADCD3RkW2Bq98WqZb045XovH35FzpAxfPNHelp8iANS7kCuO9YMVryeUf1ACjubH7AlY1KrsQw9Jqv5SHV+sW1p78REMej/aPC/WG1lAjVog1EbXGX8PMFRG7zeecu4A0H9vdPdHxfm8v+0JYQoA8NP77R6OFCpwlxX4JMDsLs/3umN/kuvZAYBxNGn4C/jAhj8gwvYKKxAA3issbth1qECoQKhAqMBnrwK7SkAoSggpLIyiD7oIIXrJkJ46iwfG2Ky+rspLRzkBIPsJ1uhLB1uqghI+yAJmUG2jyhT2BCNk8T5mHn7hj5cKEjpNjQKfIQR8EQC4rycgzq6veOz+iHOgdvlvOP/jcPhHYn8u9NWKCmjsp432cosiWHP3A0CETUT1Vm3L1gOwU1t2qb3aU7EDYTvHhJoLYIrAEcoxtZCCMKmSa6OAycNdekq+3TntvSMP/73qNaOizBWAsAJnmeT33pKHDx9InU05HwqEpXhfO/SCNMssxpFjCytoU1MBiA1gmPMTwI5wSsNLPIU2tnTWtAVnZklFHgiVaTovs+MHMptNRSYz7mdN0A0wCktt32puILbSNF4/v/YaDVhzbMxqyXlgPfQIAHvgGZZ5Wr0lIkDbLpACXPGc8B++r9el4Bcgjf0RW6Bt4QtQfqHhIZW2aDzYaj91XfTmF75GfagwTVK1NpsCDMDMwyTQSw+KOlc24n3Il2UK83atyrzNGcFStD5T+3O54vESV4D12gQQxCGQug0QEmsJ0BA4OvTvqyx9rvFcCaAsvdruGd7DDvcTKjHNEotejuiBF+eacg1rNHs8No1cXCxkuzilYi89uS/37t2T9Og+w1bWdj86j6Y8z9R6KSrsQqiIArRxvdTAk/PH8sF774m8/2ciuP7tORWA7AmIeVlbT0Da/1+uApDjavdnb6EAoEsLd4QU91TGk2POo5IfHJRtinRCpSiuyUJzcG2wBZtlvthsaQFGKA3+FQt0Qco2112rYr58H8T86EJQ/IMIS3G3edmGgwTl32fvT4RwxqECoQK3qkAUAOCt6nf7NwcAePsahj2ECoQKhAqECnyOKnA1ABwqvdqWgGbRa5VxPasuAEqSp3wQBdwByFAXa9WCGigAVZmC4AYoetxKZiDGlCkOT/BYuQ8A8qG4B1heBADivUMIOASAfI2lH+ugfzIA6Ptxa+MQ0CSxh3OoYtBfDwswrxE9vXoAVO3CgED6Wocp6JnHY1RqUW334+A11jAMAEAFUQmtv+gZyJ5hLwkAOnysI/Qlw5imIlCc3fuSPHr0cAcAtuo/hoAocHMA6BblyFJnHanAUusAEBZGB4BRY6EcFo7i87NqdB4Wdao9044fyHQKADhlvZBKTMAH6MSkVJ+PmqQM8Mh5Zj32cI47lmC3Wvr7EN4C0GYW2nbcez0FqZTaWA899P9DTz7rgcc+erBwRihbgg6ZNivMMk0lF5JdrgeAOHbbA9JgK5RjtKInCJLRNFmmIuN71rsQ9XBlX7ZZ6vorLmS9XkuzPNUAlGpNC6kDQFfptXMSbLK1zavCmFZv63VJiDcM/LE+iZzfbunuBXrr/sxqHKnir0oV7EIJ6NZoAEH0DSyKrZw+fyLNaiWS5hIfHcns4ReoREVKMbbzaGItCfRrBqUAGMYKTiey4roZVRdyevpczt75pmyfPxdZPGHDxbjR9fMqAaBbgLW2pizGRy8JVkXMD1vSfMrelvFILdZQACKchZZk3i9UQej/tRCw0vlWrFcc36gF7n5/8fvefgCo54TXaC/Edr0EANjez8P/hAqECvxgViAAwLse9wAA73oEwvFDBUIFQgVCBV6rCgyAloVzQAHIpvptry5THkFZ1YMjbhV1ZRQfnnsAEA+FBBnW0N9BDeGCKd70Ydt6p7UgsLMYY5/+2OkKsK6EndX1OkvwJXvhAQBIaOZAM+qsv/uG7ZD9d99r+8cfAkAADTzAe09EnoOFOKilcUvQ4tcP5ZsGHigI6ptLtGegNuf3EA0/HnvHAQKkY01/TRSMNVvtsddavS3dFWmsuu23PB+6Tge8CKfQawEAzGT+5g+pBTie6pyIUu3VZ3+fOShrtVM2DrAqs36WBuzW4IohH66LAjhUYJOaJRevU6upKu4WdUNQlM/vE5REkyPWYRvHVOLBsuoptRxbh1OmTPS6+lwDsBzOAcJPWFSpYEQPPPQhtPlsANDrhl5/WCMp4EyaWHAJUowRglEz9NcBHgGtK3CBbk0BuDs+BggH4wXgS9gGxSXVn5kq2rDG00TSbERYViHEYS8A1FAZB4D1+jnrmRQXCs4qVQI6mEbvRfw/VaemACRsj1PWo90MvPp7/fveizJpQ4QUMHEs2TtSAVcdjVmHOlMFJdKQeV9Bn0eMc5pSsbhdLOTs7IzAPx5PZPboDXn44KHUgMAi8jxSJei21vUhXmcDpCO7A41lw+vefPBtOX3yWOTJOyJQzMEKjeurVgaPrdfnFWFEh34NsPfiJeBp4UVgvlA4dt0+bfg1PCZJNRU4HY15P8F4Yn0gHdjVk6y1qPoPABDKQYSuQPmHMBDer5EObuFAuvq19sNgk0Pfw/rttxQIISCv1S/9cDKhAqECn2IFAgD8FIu991ABAN71CITjhwqECoQKhAq8VhXYDwDxyIcHyjRBzzhV3FBl1kuvdWUc/x2EdQA4QGlFeEEbp1qA0ZuqhR+AHgSN0D3BiqjA0fut+cO+PvDrdhUAJBAY9PnrKwJfBAC2IMIsp/5enCs2wjlLoO2u5/o2Lv4eKLJwnbhePWdVnSWJ1qw9vtdbSoYv1OV2x6LsSp7YFG9tsvEBAEiihDrFmdpOJxOCxe1iRRDoABDWRw8f0fO5HgC2/d9oKTYFnQPAKGc/yOnDt9h7r8oUuBSWAk0gwVABUwB6D75WEegArdhRKgKEquLIOIj1ukOqLjagEh0r7bm3qBoNTZgcy3Q6kWh6zHkKAMhelQYAkbaq+9WZ573NmI+MPnlm8QUY6SBXp7j0FGuAcVXA6vm7wrKdMwYAAaoAcwFdAJgAAAncTOHZKvh87tVq5YSlVy3UuxZgpgT35pEDQE+PhXUU680BYJaPuZ8SSkfATgtjgQUY55Rv0RuukWh7TkDUbM5ZTwBAro1SFYLdMa1unmhs198e3+qIDxr6CsF23kOziPXhKdmmOPbXQtGpAzyl1VfyCcdRLe6QTSpQz73n6HYjF4sLWSzNqnt0LG+88Yak9+7zPjcEgAwuAQRM0NcxEQBAjOE4UsVm8vwDefrsqZQffkc2Z2ciG7UCJ4320GNYD9SULwEA+v0G/1Zot3AFAEQqcJbnko+sHmDYaMHA1grd+PQBoN5/9frKzVq2xVbKDT5wqLQXa2998R7cCzUa/irTa8dsDABwWJvwdahAqMAPZgUCALzrcQ8A8K5HIBw/VCBUIFQgVOC1qsAuAPSwWCiy2NMscouh9ezaw7io5vPeZQbMmDhJFZYDGKS6IrVTlVwAX94DUB8qE8lSNLIf8cGzhNirl2LbgoFLQR67YRcvDgAPDcZuj0H0sPKm+P5ArkDHPbiqeLq8defXfwCvLHWW3eAAFamEQtKmAQxTU7kFmAEN1hMPlkmcTx/Aos6tOszOgyDHe/l5j2lPe05hFZzI5PiYp3x+fiHlYgGvMcMNEIvBdNteuIOrePrpzP2ACrcXUmlmqc+lA1PJJYLabHZfprOpRPMHVGoBALJubmnc6ZcHsKx193RgWJsVOOv1U/FHi7FZZA0Y9gEglW4AcWUha7ghMW6jmUwmU4mn2jOtSBPOzyqCFTelMpJWVfRNoxLQe9FpWrUDPZ/3DsABnDWVWY8DVSFDM+xrtyQ72IJKCnVLCMORjFzzPQCbDMRpU5l3kwdbIB3lDB7pFJQ6H6H0w37RC4+vtfHHHgnl2Q8OClAF8Mk45/orOXYIO7GQCYbDAABu1PK8fU4AGK2eEVSm5aJVAOI42jNQe1zuKBYHayNGGEnvQwPcd3aVxbqS2jAWVwrGsBAj+tfSj+ORftAwmvP80dtQ34h1FUmWxGoNrmsCy/PFUi3MSSKz42OZPXpT5vOZnOcnvG6EgmADSOQ6p6oOMsyS82Bk82y8Ppfzi3MpP/iOLJ49Ezn7iArACKnIqJNsBgDw5nnAfQVgqxQehsBYCwUHv62yFxZ/WO3zsUwmE6Yucx7WOhddOYg6MQ04tdRrpD5jjJqK41utV6wXQnl4H9iTZ3w1CFQFa/99u2nyN6/Ha/XrMpxMqECoQKjAC1YgAMAXLNhLf3kAgC+9pGGHoQKhAqECoQKf5QocBoC4Kih0FDBcBoB9oOXAY5geW5uCBJZAgoG2p54qdNjLi9YytbCp4hCgUGvaVwf5/+9W+9MDgKyHgznva0aAR13YgUnQqcLIJRyEmLUafA0AsAWJPeUW7bCwUgKAmcKN1lKAqlpDMQC+tNffMPVXgSEewHU/dno9AJiPRjK/94DhCavlShbLpZSblQYANKp0wvGoMrwEIDrg6Om0rfoQAOoAAGxGcxmNx5IePyK4KS3EwQFgf8x5fFMCMpcXab9QQLIXooIm7xHnQLRVAlo9AAjdggolFAAgN/ZKm0gyO9kBgFDEoRcfwIvbGwmzDeC5NRlQDBvAHZWqZhEGqCTUo21b1XMAL7D40mptvfy81yGvBSDGgBXeA1DpADBJtF8bXufqKhzXrylBeAxUdq2FugOAhMYOxMwS3QeAGgajADAeqSIU4BDnHNUG0uqCQH5UaqpyvXwiy+VS6osnPJ+sWu0oAPcBQA350XNu1ZLeA9QUgqj3EABy3hH0AkLqsNWiCwEKQKaUJxMFtgYAES7i6dLay7Hh/WtsFujVppCLxYK98dCTcvLgDYbSbOZvEEgCAPI+1QOAur5LKgFzU37OqiUBWfz0XXn+/LmUj9+R7XIpUampyHGz0fVpEuQWUB+4S/S/fQgA7rx1EPrSB4D84CbV8UxztQIXtKIjEdtCZizkBACQ4w9GDOuz3V/K1UpWq6WUbA1QtetsePqHICBSgwMAvMFgh5eECoQKfO4rEADgXQ9xAIB3PQLh+KECoQKhAqECr1UFLoda8MG1Zylkbyl/IDag4DAOYKZ9NAcUi1QxhH99oxJtYIWDRZQPnL3ebzgOvsaDKhQrnubJB2pTiB0u3fWpwPsAYr8d2e6+L/cWdKWjK+Bc/bb/fbtArgOZULxpCi/r3BjgMeDSQRAjHugHhp5tlwCgKowaKdv+cjvnYfUeqhK9d5rEE8knU5nef0PmsxmB62oFCPhcyuVSZLPQ3SEMAL3cDMT1z68PbGhf7tmjEeriqcOEVVHK/Ug2l2wylmT2gKAN6a1MIu1ZzPvj5GAZiJT1qhRIoMcfNoYNQHEVA25AEagptq7I0158Bp9h3fX9ZCMFgPMjBYBJpsoyWnFjaSwIBKEgDuB4vJ5qDcfz+R9BKdVLCe6HlWj/vy7VGkCtHw7SD84AgClLQLdSe3C2IRgeAqIJ2uzvaMpZhTCW3m2KVFhtWS9L23UvMXoc8vsYDwrlLAxmNKaCLoKKjnZ9TwNW+zKUbxzv5VP20qvPP2a9Jo31/tsu+DXCQDjuPQUg6zlQ7mL/7EFp9xW9li54xdOPfRxdLdj+axZgAED0sEvyKccR18n6GuCCog3nkxGkIjgkkuVqKUuALdR4OqUVOH7jhznuS1i/AWGpUI6kMCWzxDXP18djWmrvycniVM7Pz6V6/A7rIouPaAWOqo2C6thBvf571dZX0+6/t/TePXie8euNmParac8pFNWjmYFdB8Oehm12YPYPxXVBMZpIBkTNXoYl67S5uCC4xrpypa2Ok64pKJZ164JzVIVtYSA2T12ZHdKAr5sF4eehAqECn7cKBAB41yMaAOBdj0A4fqhAqECoQKjAa1WB6wEgm/lDCQh1DRVPSqP4fQNT/mDXV/z5ZQ4BIN/PVEo8lHept97LjD0DEYqRprQwqrJs/3l2pXx1ALA/XNd3+XPwt2v99X3gemH1FAOA7XUhJIPKOQU7UNCwHgagXF3nCkBYEgFDEIIxhCtqqbWecwPrZR8AjmdzmT94U46OjlhnWCPXmwtZQCF1/szCDQpagttQjrYYu/sHQNhRcNFCnjDkAxbCCmAK5zI6khwppdP7BIAymhAcNuz9iNf10g8sDZhzDQolWH0xN+pa0lbRqAAQFmjWzey5rthzy3A7Z81iXSaZAsjxhGnAZZrvAEBYgHE9Q2XaIQAYVwrl/LjeqxJfY/7zZzYWUAQiHITYBICpTdTG+ZcEgBhbhjb0eqr5NQwBoF44LPcK1BXAXQaAAGAdALR1Z4A5GY2pyERIB45blo0qFksFV3ld6nlePFHQtXwiVVFKXi/12goFgZ4G7JZjVwn37xkK0JEAjjlhIHIwT30eOGAFKO9vlf09X8lIQ0xGM+0BaCnG+Fet21p3t4SzO11dy6ooOd8xJ7PZTMY/9OMym81kGSkABQDE+wEAOUYpekd2AHBSbDhGs/WZrFdrkdP35fnpcynO3pdyu5W4VgWgmBIQ67UNwthz/78W+A3fM3yeMUsvxo9KUViB0Yd1PFcLdDrhdQGA99PYCYANAOI68/bznIoKx9XZc9kWBe3NQwuv3r91/IYf0OD3AENEep+wEALaBxOdIjJYgV+rPwfCyYQKhAq89AoEAPjSS/qCOwwA8AULFl4eKhAqECoQKvCDUYH9gM0BXRSrRbcFd3yI34U1qFNloQyd4k8VgfqwqMoRAhsDgP7g2NoDaQluqGDRJ8vRjQHglSnAbie+pEQ8NLr7H0xvCgCHlr++AtDTlbUeu3WnNZHn6oBI0zp9f66Ii+KKCqQWAB5Q/PVt2thvCwDTucACPLn/BQLACPDEegYSBJ4+luViIRFBB7BBSXAJ67FeC1MFoNujMggWVj9vB7wOAPH9khbyWKLpPZlOuvCNOh0ZaIsJJtR6i/HX/fXTUKHkcwDn1mAABh7PlEYOAGHJBcDBfHQwx5RlI0GVpKpAzSfsldbkY87nxhSAHqvsPdj8XwexO/0BWdgOAO4qEAFpO/VeB8zNwgwI1lMWFoUmZvv1+OwAGNQNPQLLXl0s7KMHALVw3svOeiwS9CUE667Q494AjpgKnct4Mm57BiKtmwq5ShVhaaWW8Gb1XC4uLkSWH4sUpUTbM2nQE7Bea4iNmHXcAWQLgHQ+Axg5+Af4xcziOhj2qDS7cGwgD4pSvS79t00BjjNac+NElaS4PioxTVHqPRR9fvp6KzCjC/SEZFNIkeMvysNHDyWeH/N8VqZsK5G0ncRSoU8jx0rnVQqLa1XLeLkgKBtdPKM1ujp9X5bLhSSbc+0fWZ0beOutm8Et54XhX//9PQU1Q3Ta69ZwmGw0Y9hNnGvaMazAmI8l2waAEyJNOqUCkKAUaxTj2NRSbAvZrBdsD9DUANMlPwhwYK3jaMrTSwpttRwj5VrvC7oGgPh9Hu9TZA9K0/sygMLDtQk/CRUIFXidKxAA4F2PTgCAdz0C4fihAqECoQKhAq9lBQ4o7AgWIj5QMywgRlqvqYv2AEA8cGtIggILpMqqQsssm5F+DdKjibqw5XX95NCjyi1sDCNIx6o0PGAB7ltSXycA2O/Jp/3b1HLnlt8sHdks0Fr6dVSwX1q9dlVTBozasBWzFroF2HvL7Q0i6e8fCsRYqmhMSIRQDgDA8dExQQpScwF8ojUSU5dSnD9XpVTT9RwEgGK4SE8Bmhmw9eRmDZFRBSCurUIICIDB5ISKu/TovvYATDJNfTZlUh8AEkT0E5F7adMAf4RwFgZCIAiAZwrACqol1lXLnKLPHgAYU1GBIRQAwoI8Ho8lGk95fqUDKZvjSF2FpRTgCQBIVaqarIrNv0aTOo5xm0ZsmMNDFMwerQpBh2HdmlPrMoJyFCxJo+unBYaVpgI7QIciC5vPJw2R0TRpnp+leBPw4dgGztATECC3BZsIAsHP0py9IKEgw+ZhPQ4A40LTc9NSe99VFx9KsViKLE0pKht+QIDed74Oqexk3zn0/vMPCyx8BD0PoVS09e69CYdAHApAB+VcPzaeTWTzKRsRYMUGktHDkODXet3hgwjOu/azCgDQWErr3Vg0ELpuRaKZjB48kMkbb1Axt4oynScAwknMdGi/n2HMR1FNgDheLvn+8eKUXzfnHzEcRBanapE1AFhDAcj7QAeD/dfAbQEg74+eoG3zEz0SUf8km3B+59NjtbZbL8oC6wbrBfCe615hHtYJe1Iy/bmWYr3i+i+LjaY+I2wIKkvvDXpDAEhFMn5fRAoG/f54cwgYAOBr+WdDOKlQgVCBaysQAOC1JXrFLwgA8BUXOOw+VCBUIFQgVODzVQFTGBlYSLNRC+4IIBwCttauhkqRNqW29+DHB2hLBXYFoD/wOwBrAaCllzZIIe5ZzQAutNec9zzrNHkahnFoM6XY4Mf9YIXdH91OATgM5fAHXbcyAlpgYxoqlXRdmAihiYMOA4euunFLXddTSy2x7fEGCketeac09DqXBCgAYDOGckyPTwgKAIeyPJO8qalkunj6mP82ZjVuRPvTEQBCVWZgxZVDuL6+6rCOc86XOprQ0p3OTmQ2nYpMTjScgJbFRraW+uzXDQUgLIz9/nEOkwDIUgOhbvEFCNTeZQo28P94fZ7GCqYkIgDE95jMa4rQJhlRAZiOJ6zTxuYzlFHY1ptCgailyaJPHjak5TLltte3jv9v9feehbD6Mj33AJiFsg3XifGD5RZKQir0kHaMPpimcMR1ciytx6FbjDkW1guQgMnOH0CV4Q5prsduFbWuoDPwnClIk0zHCcpbB20AnygpQVaNEJBIsnIjm+1GmrPHslkuRM4/EoFNOFI7bVIuLZylA119AK5WZTs3XKetYwBAnTeWWty2GMD9R0NyuIZ6IFPPdyR5lkmUTyxUaBdgAgTqQjOFKsFjZ2hHL0TArM22oQoWqcDHx8dS5BO1Cid6rlu37BOYYX1A2VlKtFzIdlvIycWF9qJcwCJ9LuXZR9xv2iz1A5FUFYBNpb07ffOgmU8MAff0AiRYNSUg6gOgmU+P1HJv9xv0WFUQrj0SWaI4FoB8ftDjytqqJODcrNb813uBArRfrQDUK4QVeHhfJTxvv7//vnz5Lh4A4BW/3MKPQgVCBV7jCgQAeNeDEwDgXY9AOH6oQKhAqECowGeqAq5QM0tmkiuwcGXgAQAI5R8eeCvAAUbdMu6WoEMVOf4QrIDRH0K9dxke+PGACgDIh1NXAJo11JvOt6CFqqwXB4D9odiFga8WAHaKyITQpm2m7yAVVli7HvZ2a4GIK2j0zNErcEdZZL3/VF1pdtoeAHRAVFNZCUXQWCRLJUMgyGRKVR4BoNS0AC+fPeGDP7RxTFeFwgvKIVMcOgB0pZYDzhboGgBskilDJvL5PZnN51Jlc55fZQrAgqm56F2mgAjATQFDB3jZww49AKmsUvLoFuCq2NAaWxfeEzBiOuwoUyC0oySsG1lXCtyaJFdF4nhC8LHBNWLexZFUJaySdhzsazTiNcCKbC382unTnudAcdZatgFlfDx70BDzWN9rISF2PAA/vD4xkAkLJuqDUYUy1gEg1xgtxmZ9xdgQIFvvusTWj4FLD59x8NakmYLR9udq9QeQ0/ASPe+kKdRSWm2odEtXp1SE1YuPZb1eSbw9k7osmILL9SyuWBzMY1v3riJuz8Os3x4K5IUFGOf4GSjGuHBeo25UtOn5xyOdu0hFJsCk+rC2VGPMqw4A8v0O4aBojiO5AIHG+EzncnxyIunJAw0FiREWnMjaLcpQgiapZFDHlYUk65WURSkPVgB9AIAaklI8/5B1y6MV51khqqDEOtJ1ifvgrur6E0FAq2erMDYLbx8A4vyzifYChAKUALRBu4aallwCbgvxyREEg/EzhSsUwdtiK1sDgLCmYw1iB4cAoK8FAnmzTHfqbA0HwXzWRGhTzvb6YO7/9RgA4Gfqz4ZwsqECoQLd3wdxNGn8D7l9dfFfbKFmr6gCAQC+osKG3YYKhAqECoQKfD4r4LGhCmagIPEedvpEezntVgGRAgBYgfvN41vwBTdYD0ypyg9WUUun9N54UW5l7fU626Now4t2AeDlB8br7GYvEwC2vetcAWlX4Q/ClyzNAGFmDR32VmTdwVwbdnDzPbXTDYoatxYCdHk/xZ352IYmWC8uAwVNrFbkKBkr4BopQEGYAwBPubY0YKQ7l4BvpujxnoMGrPoWSz+upwDTJptOuP94fCLz2Vzq0RGvpzDAWxKcwapqPfEshXX4dzHhnFltqUwz629dlq3qD70EYVVMs0wyC0Xoh5hQBQi4VxRSRimVj6PJlPO6RHhBVcum0OuHgg4ps3Ge8XUAKACDw56AQwDoNYD20DdYltvNrnN4z0CvP14XAA2AEnsY1hKbxbhVPNJKDGhV7vQYJKSlbM/Uk3YcXV+xCNRy7LlnqbCwfWYZewES/KQK+JEK7Rt7vzUQEaaSiyoRR6WGfjSLj+T58+dSPn9ftsuVSHVK0N+GgaBX5M42bDXgluXOGs356OESDgwNaLfK2NbqDGAJW++IwDfJRryeBIpGAOMm1rGGIhIfXFjIB1dSnLRpwUUTE9RVUSLpZCyje4+oDN0CkGaZbFoAaMpdKjZLSdcrzruT9ZJXmS6ey8X5hWzOPiQogwKQqc7NWuet3Rc7ALhbnxeGgIPnGu/ZqoAU/Tm1xybUjbD6p/lUU47Nak7Qa8AboFB7AQK7GviOVOlYrQuC3qrtUXkAANoHQ92Qu1Vd9+chUe26NQWi31e6e/TLBn7Defey9z9cyeHrUIFQgVABrUBQAN71TAgA8K5HIBw/VCBUIFQgVOAzVYEONdAJoQAAIABJREFUAPK0DRSkiVkH91hOqUqysAgqAPkX0G7zeFod+1ZeU0X5A36rjDJFT5eW21mS++owPlzuKABfHAASaAxCC4ZDddMQkD4A5H4NlHVwbrf3X6t8tN5k/voWCBgABGhT5ZAqafScu3TNfmjGzrnb3z91rL24agHMxdUYYAWIS9PWYhnR8gvll/WiQx/I3rhC4anDqkoxtWXjOnctwA0AWpJKk2ivPQBAKA3r0VxBhPWcQzqtph53Si3s03sC+rU4IPC0XYA+9sxzMAiIxV50fVAI3LMLIjRApZSiSWiNBADEhh6MOMZitZYSvQ/TXCbzmWQTBZhAeFQGtiEtet1+/T7P/XwdAPbhH0EQrZYGO33u4xrM6ovywqocMRFYlYBaX/QIrFqsCCDTDxlxRSCtxaxfN8+4XkzhhdRngDPtEZhI5b3f8jF7wgEAuqUY547zQZ0mifbrnDZbTWVePpYnjx/L4qPvKgCsz7QeNm+GVvh+jz/OX1ew2fzp5qxZ/Ad/tw8BoAjmLO4Jmt4LAMjU2ww9DfMW+CH0Q9eJAlBVyKnlmTWLUvaU3FJMGUl89EBm85lEs7lked4CQLyeH3BUaoXPoIJsGrm3XVOh6QBwe/ERATMUgAogV2YBtpAXzAGOf3ef8rXe74l67a+KS881tg5bC7Cu7ybJeD3jiYacAAAShNu8Agh0AMjbPMsQoTOnrvNSU4E36yXnPyzA/H6rYtRwmX6qu577ZQDIeYn7i/UE5Kvsg4UAAK8d8fCCUIFQgc9YBQIAvOsBCwDwrkcgHD9UIFQgVCBU4DNZAQMJ1ksMFl30dNu3OSgCmIECsK9qacEWQyJ6IQidhKzdpfYiy80u1/XM08dKt4gqROH3rgCA16n/8P6XoQD0Hn2X6mJKwKE6r61ND4S0QRq2k13QqUq5Ye9Cv76+0u26aYZzgVKI1+6KtIGl0K2cAH4cDzbw1xHQNOfBUQbvj5IOABLMzO7LeDyRTTzmG2EB5t6YUgsgY1+jKyJsnFBpGZTbPZJZyc1a24JBTzNlqEgtdamptKgLa2/n6xZX3yfADhRugD8AO+tNJRXCIbKRTGczyccjzncoyXDdDEKhclJDNhwAejoxf9ZPt7X52VkzNV3Wrdp4PaykACsAclGD1FUAQAW9aasAtOMSAMNir8pHvy4oIdW660patXq2gBLgkRbZVL+HvnC0xKZU0MX5hBZgAED2iKtVEYlrAVCbjPR6x7KlFRo9AJ88eSLLj74t5QoKQFWMxs26BdVa46ECazCah8j6wb/bbd7a+yJRAIheh0x7TnLJslzG4zlt2wB8DFlpLBWZIDBm6jPnoSkOl5VZqEcT9qocHT0guEYvQK2ThoOU1ZZ1SU0Rd7+ElbaSdPFMFouFFGePaZ3Pow3fBwUgLMN1ubE1VNHC7C0R2mp4C4BeMNJghemXe5R//XucpyB7WjLmN8dvesJ/ge/4QUBc8zpcee33GoB1zEOcIRWEdUWFZLle8TqaQq+3DwB1lL2X6fCsvdeffRBkIVF1rR8Q9QGg3mcuh6XsrcONvxkUgDcuVXhhqECowEutQACAL7Wcn2BnAQB+gqKFt4QKhAqECoQKhApcBoB4+IMKaKjE4wM1rIkIA7Fecf36sedd70FR+//tt2Qx7sEsvzye9QKEgglbX3FyWwDI5+pbKgAPAUA80O615qo9hMo5PgjvASFDALhvLt4GAFIR5Uqewd9JAIBaFwCL7uQ85KUPANXiaAo+A4UAMQw8MYtxOgdQUQAIIFPGqlCqE1WsAeDAuqm9ygCAB33S2p6AHQDswz/8P+ZB6imwjVp9XcmEXoV8Ta/OBFwGSAT216KUdQEwUpkFGJbSlACwoQLMAjsAPPB960tJUNKbxzwvBl4AYlpvQbPQ8/tJBw5RAyj+GvPeathCTQAI8JJY2Ad6sGmd9fx0bGAFNoslQBQgoMFwn3M+hzQFGPVVAFgnfetvQgBIK34TaU9Fg4lIQAbAHWemzNteEHDVZx/QAlycvoM4XZHynOeURDpvunX9agGgNP5hhCceqzJwOrXQmUyBc1mZQjUesf5ufUZYDeq9aZBwW8sWCkn0xpzfl/lsJlskJBso5Xox63VablnvE8BbKGYvnspyuZRq8VQt5OXSlJYKDItiqem77X2xC5LRG9oNramw2u4Ey9i4WAsAKGlV6Wt1wbgnqYysF2Ccavo2ACDv1ztJ5Y2l/WrIj89rKP+k3DL0pNoWnB9XAcBdFXMHADX0SI8LAOgp0bsp7jcNB7npb+YAAG9aqfC6UIFQgZdbgQAAX249X3xvAQC+eM3CO0IFQgVCBUIFQgWsAmjGzwc36yGH1FhNat0lV26x7JQcu5ZXEJj+A2wc71d8uGKKz8Y9AOjH75Qwlx/whqq/F1MBfrIQkM6Ce7k34i4QuXpKtWm4B9Jj++++kQWYKptduV7fauiKId9vqyjDw3ov3ZZjb/sZ9ircOScPdYgRNhJJk001jXT2QCbTqdTJmACpSketFZWgIVGLJkAVewjafrwXIPvUHUrUtXPt+ixGEnlvQKTq9iAHQGB/S2FVTjOJ04QKpy2TrBtB1gjmOJRysMC2IRTsI1jSAs1zMggIqIb1gHRVfb+pJg2UR6lZT3Prteig084NCkACSqisDABCCZha+AmUWNgQgkLIR4VtLBHUelQ8IgRFVXsMd2DAQ09paOBRopRAF+uLADNDArQCWFyvnnfd9QJMY8mzXKa5hvOszzQcJt48lcXFQuqz9xUAVucgkpJYr8BDYP/y7DcgdABE3+QGTHhv9ycPKcrTuUymE0lHR+zlFxlwLkXvW7AEYyv93zilpXrlt6PRWGazuQh7RJplGqEpFtITG2ydrleWAvxcVquVRKvnsl6tpSrOWNck0/lXbBZUdnagzyy2PqdvCAAdtLdp6G1gjobB+P2jqk0hbfNsND5qLdI6/gqQMV9x3VyDvfAdpAFzvjnYxtwCIF2tCAJ9HQEGqqVdrcD9bVc5bHfB1vJrilb7gKSbLy8bAN5kBoXXhAqECoQKvPwKBAD48mv6YnsMAPDF6hVeHSoQKhAqECoQKrBTga7HFB8Mk5gWOyjxaAm1h0c+7BboXwaViPaGorLIHjITpPz2gBQAYF8h1/7M3tedgoE+C4kYPgh3r7v8AHkTAIj3qwrw5QLA9rwGoSCHJldfoTZUWA4Vb9yHgYN+D8Cd+royqHfATwIA+/vcBwBb66mntUYjVailY8kIAB8yBRgAEIq3ItIQB/SmU9KA3nhdGEgLQqHWsvlCIGeb1wbQi2XoKQYZmmIqObG0Uar9AOMsRIPJukkiaZJxHkuK/mQ1e/xBYVchPAKAe5Ciq/OkoWJvmOhKRaelMXvKLdJ3CaA83ThTANgq89hfsSJQ5L4B/Bj+URMYwQLMsBezHidm0cV16fDr6xqLJ3YICGUgzrO1GhsA7KzfqWRpKjXScKEGZG9ChGeYItXBfhoTHE3SWNbrtSxPPyYAncdrgsDF4++J0AJ8dwCQdbMPJjowNua4xiNNwc3yqSk5R9rD0HoHbmu9r5RxSmvz1lLIMT8BfuuRhuTEOd6nvSmx6bjUMlkttc6LywAQQCzNdTzLraYFQ/nmFmCdt+5lvpkC8CoAiP3B0osNCkDOCawLnMdoZmE/kxaw87qbTjWqH+jo+1MLZXIA6OEgW/QD3GzaHqA8Ft/TKRH7a3R4740is1r7/LU0c7YW4H52ewceuk+G74cKhAqECrzuFQgA8K5HKADAux6BcPxQgVCBUIFQgc9FBVzRB3iSCixlfPA0YICecQoBFVBAKQI4U7nFMYlpQfMeUxIhzRQPqvXOg+mlh0izvuFBn73SIu0Rhx5gu9t+BcnNIaBbGF9ssA61Mutbg/Uc7EH/GsVPG3rgPcEO/R2zp2fWpSARu5S9KcN+mcP9D87PASPhl8GqfoXcutulzJoFMUEfvbFk83vsqVbGprwSBYCw1hKC7AGACgQNPJsiyUGfgxOk9/bhH85JwZwBXTvX1tKIABLYai21FCo4zqfUQJD1v0OPP+6LmSnd6EaeTgv3LaC29eRrrbcG2uoY1mHYSZEmm0qUQWFWt9ZbPU/t5YfNj4DzBIiM0bcO4G+jikQxJWOKtF9+bQoyvN7UWZ4erAtSlYEt0En1ehxMaupvl4YLBaYDWCgIAQbVIh1TSQdotlhcSLG6YD3uTxTsn3/4Hbl4/Fhk9VivI0IoBpSArvDaD7YGwuHOmn2Lv9dpVfdelNZCgL0o00xG42MDYDNet9D6i1RcrXwRZ9r3MB0x1GPbKAyrxhPO23Q8U0Bqn0MgnAUfaoyXlpa9OJMVwmMWzwhKZXvO4ySpgsKqXFwCgDuA/zoF4B7rr4dv9Oc/lKuqBLR1g9swU57HkjP0Zsb5iN6bnCaeBjy4jwD84XojW3cp11REqAjwy4RjgGfv04lbuB3TlYCuANz3QUbdaA9A9Lz0+2IfALa3pYF6+cXuyuHVoQKhAqECd1eBAADvrvZ65Fv8QXHXpx6OHyoQKhAqECoQKvD6VKADgLC4uXXTwYIr0iDMIoix9Fo8x7nyjNZEd6VG2kPLLcOXwFf7JKjHxYMtHjDjWC2jXQ8wf+HrCQA7APnyAKAC0OuVQ1dZdodhJO08uwIADucie5uZ1dDTotFbjeq87EiOjo4kmRxTNQplFcBCKfg3IgBkCIf3drSwGcyDQwCwr/7D65jqapBOgYQCQGw+z/AlQzCg3AKIa9RSTMgBcGFABEBR55ldJX/e64FYwvobE2ADFNVVYaANgRuJSK5AEdflABDXh16H7L1mvfcIaUy9yHVhh/NehVIUqgwsAY8qiS08AcpGXqMBQCj9qBB0EEMLMyzACuIdArb1MVswACC+h/XkFmAAfXzNXoKx/jzOElqA0dtztVpKXBdU0t0bqzJw+/w9ee/dd6V6+g4twDEAIKzABnYcIF2aMwNi3tb71n+vu1JZwXIDEAj1ZaxpzvloxvNPTREI0IkN85Lp0BYKounAtWzTjGnAAIB4f5MqGMQ4uAIQQDlZXbQAEAq5anXK42e5hejUGgbS9tAcpuhcAwA75Z9XsrsP7gTKMMUZ4R4636jMg2U8GTEEZDSd8V8AaWwloCfnjs4h3yKCdShmFfwBSLOHpKVo4xoL9j+09UZA2Q93UpVrqwy2HbfHiKA81J6ABNhN1bYcwPfb234AgK/Pr/5wJqECoQIvVIEAAF+oXK/gxbf+g+IVnFPYZahAqECoQKhAqMBntAJRlOkDoT0we49A9EpTuKEXFpnFbl//NiqcBj3D2t6BkTfJtwd6IwQIzfDUWAeAO4Cml1Z7CTrse5gcPHgD6ryMrVN0dfvbrwC8+nhQVjqk2wfyDikPcQ0KXP1hWpWXw60f8HHVdWM3OyrK3t9V/D57yCFcAso+ALAxQzXS8ZHMZjOJxlO+HwpA7amm/wKUwYLaTyX2HoAtnBskNTPF1RR+Cgo7a/AQHPjc2FEwQtVEBWDchpd4KAJhJgGKAhCqxahU0uuPTPWE/UEB5RAPMxmW02ak1lGkzAKoIVwE+6hsoEpTNOr4tNi8DfNoASDAHhR8daEAENIuKGoZKlIxjVU3DRmBZZjj4ODQx5qAUNVqGrKiYAbrlZZogHSqFtUKjPkGEFYBDAJi5ujVmMi6WPP7YKEIBpmPUqYkJ+tz+eCDD+T8/T8VWa1FojWvJWoshRmWV4K4m6W7vpzVh7oouAUA5NZgniGBfMx/AQInk4lkkyNV9iUZQRh6BGIOFLAE15WsBFbpTCQ3K/BYQ0UY7lPVMl1vtCfk8lytscvn/LdcPWPN0xzzIpWm3mpd6621TLi8Fu2GuX8ZtgrAXciGD0I0jdpSjU3R52AvqjUVW5JcAagDQOu5WZi1HOtIVaw6jwDmFADq6biSGR84EJQWJUN2AAR9DWjVu4T4/j1/eI92KzCs7Ay18fuwgcGbKrZfxr067CNUIFQgVOBVVCAAwFdR1RfZZwCAL1Kt8NpQgVCBUIFQgVCBqyvQqMJJwzo0pZcP3N4Dzjx+sf3+dTVIH0JReSJbU4lY7ypTOvXBFTEHnhEtFZjgyHtOxSN9bu4pwPTED4VxDC7rMwAArxwItwj3XtSv8XUA8KbTvLVs+xvMItl9qZZwhGZQKZWM1cqaz2ihrFJN/W0slbVJcoI7KOL4fRtPV6T1w1CGFkK+wUBaRaviZQDY7w1IkDGAn22KtP99mKhSC6ovVTSa5RHQz0CIA0CAkrrQ3mmqnmqoMsN1R+Nce8d5yEcMiAjgiV6GNcFaf/OvHDC2vLYHADm/3UJvyjOASJ6rKbfQG1DDQ/S8PFQE++V5eo9AszQDGBGkmwIOABfKuMJ6D+L8oRQDAMT1bco1rzVF788slVEayXQykVlUyunpM/nw+38i5dmZSHFBJWAkCv6gGNTx3QWAfj8Yzr9XBQCb2u9PmdqnAcTGYxnP73HcZDRhKArmJa3BAIBVLctG34evUY9sMtX5ECugnSDwA6rMxZkUCEdZn2nIzepUw1KSknWNI1UMlpUqJA+GpBxSAl4BAHE+6GUJpSluu+jBWqCPJW6a3tEAVmiM8WRC8JlkOq4AhZz3PSsw1g6UfzjvIQBMIvSsrAn/oGistphv3di6RV7vyV1fwMtr2IC1K25tnqAlRFAA3vSuHF4XKhAq8DpXIADAux6dAADvegTC8UMFQgVCBUIFPlcVUIVNQqsgO0aZpVIVIB7+AU0IbWKmRPISwPKlL9QwBTypqp2s+/4O1Gt/j+txoUAk6GIasfYEJGi4pPIbNJW/xmr3qhSA/evSC78OdZjl2ZN3e3Onb6uDsGwn1MOsnw7+DoGWS1Px0N9JbciIJ8p2SsKdnmv+sD8aEwwh/IMAKFfL5VYs5TfX77v1srZwDABAjv8A5ukcU+VaHyr4+Q979Pn3Pc2W9mCoUmtNt22hRCvA0jqjBaDOKwV6CEfw+cl5hQRXTlcFIOyxx9RdO+JIwWc8GvF6XfEHyygBS2wKQpun7fnb/tgrE7AQ1k0mDaslEyEf2BI7X4aEsEcg7L0V04DZ+48KxVoiqMzQu68q+LoUJnEDgARCuFaAHQOAfh7oVUjwZb0DEXqB60myXLZFIatiS+Vfno0VDKYRw01maUzQ9ez978jZE/QCfE4AKMWZWk9lw0O4giyJ9Bxay/JgIl63Ki7N24PfGKaD29eW+stbDubWyCyxo5lMJ1NJJ3PrTakfLKxMEUglIMJcAAph6YZirqpltNJ+eFD+wQqcbi8IAqu1KgEl2qrl2NKh63rTgtubX4tNRfsApP8+fPCC+1+CMJsso5Ud47+tCoJA9pTEOMQ5788AfwjjAcj08VYFLqZ0JVKVgmRftuW00BxVwto52Dwst2teH5SAAIDaYxN24+7sXKmr63Y3/b0D8pYCTZBdd4pwD8W51gL88mbMi45HeH2oQKhAqMBVFQgA8K7nRwCAdz0C4fihAqECoQKhAp+jCnQKKqhbtJcYHkShRIGyCBZLTW2NDZSoVdEfBmmhw8NdDwDqD7XnGQDWIQCoBEF7fKliDA/BnfVsFwIOLLh3BAB5nXiobY9/3YPrfgAISMRwBu9Lt8fW63V8oel2AwCoD/FqkcRGS6VZ/oB1CKwAGGZTibKJApNMQcPGxquEUok98nIFc6kqrNCTz8ezDzRbeIA5ZZuehwLnTnFqKboGDACkHfg5AOxUgQBtvj8D2SZ1grCQllmpCEJcYecWaFfqAW7R6l5pr8J4OtLUWaTFJjEBoP+L0/bwCF83hCNMHIYqTAEKwhlSpmpXLQB0RWAHANUSDAWgrgNVljH1F2pQgD987b0AmVYMoKhAEzZgvs0UikyqtZRigLxNUdL6m02nmvKdpOxtt61LGTMQY0oFIAFREss00YTv4vwjef78ucjmTK3L62eyQjrw5kyPa2ESAICH4B9ed92quPmcvgYAtikk6D8ZiWQTySdTGc2Pef3JaCp5nkmRqOV3E+dqcc/GquiEBb1uZLTeqvJvdc77XLZdUBlXGwBsZKMflBhQBgDEeLcfCNz8gloFdP8tVHK2912kOet8hgIQ4+k9IitTMqL3IwB9PkOoScJegZwPZrMHYOZ8tImnPVx3ASDWb7FdM+wESkAA8U652p3dEAD6WtbbvBP4AABfYAqEl4YKhAp8hioQAOBdD1YAgHc9AuH4oQKhAqECoQKfowq0ANBBSoReVB0ATCLtLQYlFpQorlrDgy97j1HBhOhI96jBygkQVGky6hDUebqngSIHgKo0RIiDgiTfOgg47ME3GIRXZgHW40IbqZuCmGEowjANlU37e5smY+rGnloNrKQd7OrUgAN0YtfFevfqcngKDoHJ4JWWmusKNQBXwCRX9gAw4FwQlgDLLwAfACDCFACfykbDFppUFXICWAZlH/4fQMDCMbqueAaqbEgB+hhW4bUA9DXY4d+j9dXAAgENFUXde/qgIo2gggPt0/nndUq8tyCUdZ64uzMgrig1cJJkBEURko6zTErsoAf8hoAS81XBuCqu0CcR1mDUkiARii0P9Ogdt+1hWKuyr/b0YAQCA9hADYg5QlViRSUgr4u92koL4/H+nFAONjwPQEdalqtaVusV3bEYv+zoiO/flgqSmiST+Xwm2XjC7yt0RyiEKsCiSq38abkgvIw2p3JxcSGLp++LAERBCYhwENF7AdbFvj5vLw8AtjPl0pSn4th6l3K98YOITBKmNWvYRz49IfDc0hqcSplOabEtAEWttyDGaVTY/Wpxxvkyqi40HGP5jOC0qlc8fmrX3TRuHe+UkIfX5OWfdPddBe4AgOzVaD39GO5iHxIQRJpStU1pp1IwlXw8VcWqh8HApM20YlNiC0ByoypAQOLe7QHHq8st58V2te4AtAWCcD1bKIjf33Y+zGE6fHdf66f/ogsj50WrALxZ78jDNXz5M+pFxiu8NlQgVOAHtwIBAN712AcAeNcjEI4fKhAqECoQKvC5qoCno3bWOgDAzB5AAQAJOSRq1UcEEgYApdT+afsAIJVR3gvQe/vVapH0XoCR6P7RBF//x8IarugFuA84DEHjy7MA7wJAV/wAAPp5ECRcSvG4HgB6cAcBamunHIA+KiuhojwQNnCpb+J+ANjBQ+vnBdc1QJUBFA3qQDSApvpC+QeLKCy+VCI1cQsAoTSL8wlDJdBjTsNCVMkZU1WG/XTKPF6b1UfTfjsI6H3/dlV+DkZrVWhBoWfWdOwL881BWtub0kBUO988ZMOVdT3lIQAjAKjOO1VeSZpKDpAyVmtzYafvij8/D1/6eB/gGfsBMkQE60ABIOeDgTy3Kvv1tRZfhH5g3M1Sz1RjhoAoKPGQkMQUilJUagW1EwDUUWtxQ4CKMaCiq1TLKFK9AQCTyYRAaLNVS2gyGst8Pqcl2M+NIT7oA1dVMkIAcp5LUgCAFZKWFwREZ0/ekwV6A27P1XJr4SBImfW5278tvnxcs39ed2DYf25KwAiJv2NJR0cKsufH2tNyfEwQiFRgjpkpX2c1+CZ6/11wPMf1ktdfXjyVxXKxAwA5BxHqYmEb+67/ul8RfQBoNz6el86rmEAP4woQzvHbbLRHn1nPoZjG+KG3I8J5xpMZ76vaMxAAXZXaCGfq36fQdZXzC6pfrN2o4XVulisFxBZCo+0cFADy+uyCGLhjqcDcTwCA1w11+HmoQKjAZ7wCAQDe9QAGAHjXIxCOHyoQKhAqECrwOauAwiFv9K69qEb5TB/0os76ywdf9Am0h0QCH4AMa4ZPC/GgJ+DQItcqCGsFfbH1HoQiTr/RAcArLcDXjAEUOi9jA8riabkCsG0WtwsA/VgdCLwMAF35p5fZKR3xYA8IqNdbt8offQLv2YR7sO/yte1XYnmKavd6PS9X4YEr0srrdTcgCyBGS2mq1smySlRZBOiQJpKMtMcalIGcJ7BbIiQBPwMYa0MyzAI9OGFARkBHzimm29bc33BrFUeDnnsOnhzEQjHHfZVbBWs+DwHWGO6B89Iel7TSAlTCupxkvJ4mH1FRJQRjSJ31XoamEDQQ6efXt6r3lXwMRIF6D5Cyr2S1a/VegHGiKj5ANw37UNUWegJyXdn3AQJZAygAYRe260l8HvrrE7WyYn94fQaFZpYS0OJ7W+vdluZjVQYC4sYxlYHL5ZK9ETF+oxGUkLmgvnhfVq14fotn78qzx49FLj5Sqy0AIAGkhoT4eAzH72WBwH7fx6vWNe5X3Jqcyc1ROpUszySbP1QgevyI/5bpnPXfit5vMqCyomT4BxWQ2zP2BKwWz2SxWEhTLDmumYH4IQDkIa/tc9c/c//gpZ1RnJ9RpOnbsGxjHdGqz/AWqEwL3l8xr7AWHRTieqbzY4534b0C8aENLMoW2uIWeD9almD9JQTIAMPlZi3bYisNPtAx6OwQsH/WDo13v8dGirvDAoVrrx77kst33nBNS4futS9rRl01i8LPQgVCBUIFugoEAHjXsyEAwLsegXD8UIFQgVCBUIHPYQX6VmAoUQAAERYAlgKFiCelQoFCq6ApnTxNEuAKD6bo+QeYUzeWGjqwrrp6BGmeqjrTVFkHgP4Af9nuevjB75Ai8GWoAA8BwCHY9PPFI7eCn6sBIOATHsBRA9TW7dVo0k/rqCm8+gDwagvwofp058E6oaejgTaMUxpr70V/fI9ExwPgiNbcdKznaN8H6CM8ytVCWjQGchEoYeEFHNfEFJ2eCrxnzdAq7tfpvcs8rdd667Vviw00Qg0I+GGKQrWg1tKghxlsj7WGazSWRuo9AtFTjVZXXFcUEwBSYZVo6Ec0HnFOA3Dy+22asSoWAXZ35plZqTFOAChQ8jE9GTUpO6u8nz+Or4VVy66Hu3hfPwcxcWVpxehbiNe6EotgppIaoSJQ/dVm8bQ+kuC3sAhDzZdnsG2P+LoC5475FQPcpjKaTAnAHFQu11si8WDEAAAgAElEQVT2gAOAzLNMxpMRrdAZ+uPVteT1itd98ew9+fijj0TOPuBlJLGHlMAW3LfI7w70y8I1Qxi1D0TxNtIHgPgG7i+Ar5MTSfNc8ntvyr379ySZPuJ8YEqwKS8BwJL1uc6vzXMCQFmfEQDWW1iiC/YAZFhSm3aLcenUuTeHgIcBIIEqACAhoM4pgGuGdZSbdh5qqA7WYyqzoxOmAmP+8l5de/q1wujKrN3+AYxbgQH8WLcaFvOClnSAZoWAl0fvJgCQYSL2gUnb5uBQj9N2gdx0ptz0dZ/DX9LhkkIFQgXupAIBAN5J2XsHDQDwrkcgHD9UIFQgVCBU4HNcAYBABgqkIxlPxhR2wBqGcAdaBc3Cq+oUUzFR/YHQAf0e1WyiCjyqsWxjz0B7TwcA9QEXwKWvROxKfP0D385Dd09J8jIBYGQKFwBBV+r1rXV+XZ3yrbsCVUaarbVW+2sfANLiyoRXU7FZqIrvQcM0HDIc6vF3XZ123+cAE4BBx0yPhjRSAgMDvGk2UXAWjRRc5blaKZMR67Au9bzyMVJVM1SHX6vFNKJ13MGlB36wFnbAroZqaXXlHOZhp4oUXj+Bh4XOuOJMLbK1lFskmRbaOw/z1Hrn+bE1YTWWLcJtoPybHBFYNqOJZHkuMrLzNWtlq0ZsVAnYtwBToWfDUdeAmJVk7N8GC26poQ2m1nQVoPcQBNCl5djSkD2Ewi3AAHHYUh9OCwmB4o+JwtY7EEpBqqpKO1ZTEzzivKjgQ+2hGkNwLEFnSgA4nR9x/PD95WolW+svxz50SAdGrzwLE8E+RonO98Xpe/IMAPDZuzpRTAEY15YO7D3fBvfG62blTW+lNwWADt47a3CuikVTssrRQ3nw4IHM3/xh1qGIc51n1iNR1hfa23B9SuDWLE/ZUzGq1tqjsdYeiW3MSfTyACDXDdcjoqwVwCcpQngUBgLUbrYrznN9rYaYULE9mcrx8bFE+YQgnAEgvTRs3LsxH6AI7H+QAMUs9+XA23oCVuh/eEMAqGPolmEoei8DQE6ZqyDgK1YAtkriF1Jp3nR2hteFCoQKfJ4rEADgXY9uAIB3PQLh+KECoQKhAqECn+MK9JWASJkECGRKZA1mA1VSRFDgMAcPlgo7DoVXeA+7QbCHpcnC8kZANugZ15X4eoTwaQDAvgV4HwD08+0DwL4F1MEWgBG+7xZg7cPXgVG8jtZDKLwI/qDguhoA6nHcin15ciqA3G1S2IWKWI8vkASOoyr6qADEfpORjU9OwJuOtTcggIoDQAKTFFbatE3zBcCApRShBV4HKpscALd9D6FUAvBwJVLN90GpSAWWgbRW2OUKrHJroRka8lEVG8JmBYDorXfZAg5QUuI8oWA8uscU1WaiKbl1br0uLY26q6KGtQxDEDzcAOcJUAIAiGtDkqz2hrOwF9tRHwCqwsvq7MOC3m1Q8xkk8bRgKAIBht3irGEd6BWoqcPNVgEcSD3tv0ghRk/GptF+gFXDccsmSMPNZTyd8+Ww/iLcogS8BPCzcYnilO/F+eL1s7EC0M3FR/L0yVORj78HPzj2oNdovQDj1x0AxqY0Hh1JdnwsJ2/9KwRmVTzS8aq0zx4AIO5zUADivgcLMIAuACDnYuUKPB3jtuXBS7AAc4em0MX9kMA9HRFUco5CyVluVAkI2M30bJ1/6Bl4dHQk4/lJqyhGv744Qg/Brk9jxXRpDQXxeUNFt6UE4z4HULhd63Xqf7ZG9/ze68Ca/R6AyBjn0wuHuZEK8BUDwM/xr+xwaaECoQKvuAIBAL7iAl+7+wAAry1ReEGoQKhAqECoQKjAbSrgSjw8eE7GU4KComykwAMywQ6sq5YG25TaQy4BqNhnGVOVIPbZ740G8Lej+DOllaYBq+WyH/Zw+Xq6Y33aAJDP6YeUJG4NHZxwLarIaXsd2s8BowBsmGRrGx7uASHY861NH4YKroNp+8bXH7T7QBCKPt/6D+KtBbUH/thbzBR7buF1MBsJrKG5JCOk/3YW4A2ViwjrALDQHmbKMSJe19AKjfCNfvpxV8uu1yF7C3qfSbOQd/CwUihRrgnb6rKgBTcqYUkFyLD9QGnXU14CbGErMySmZhKfPGIarkyOCFcq9P9D37QWACr4g3USG8JGoMJy4MG5DJvlIEwFsIUgEr0cez0Arcy6rzgWhIsAfDpY1MAc1a1RKWUgEECQgJW2+oapwNh/Lo0qDYutAtSmJLhpQSEAIEIsCgUzo/mMgAipzQBI60IBaRJr+jFUkHj/YrWWzWoliIudzOeSTycym8+lrlZyevpM1u/9ucjFhUhxRmttXKtiDtbY3XUxsMDf5oZk9vD+Lg5ZgLvXeHiFjqsQMkMJOJdkMpX5m1+RBw8fSjQ54TqrylqVzmtLP149k9VqKdH6XJWVpnRsagXN3hqgvz733hNwb9xJDVegOrTz90NB/AMRKk3TMednNp5JlqaEvhy/LXozVpJ4WFIU09o9O7lnMFfvu/7BAG3yVBrrOOEDBp3XCux8vrmytdwoyO4g4P4U36GyDuuhBYCe5N1TNB9UAQYAeMsVEt4eKhAq8KoqEADgq6rsTfcbAOBNKxVeFyoQKhAqECoQKvCJKuBgDgBnNJoQdEABuF6uBCAF1jQHgFCY8IFSAGZ6dl+zkA5PoLN8Opgy628PAOr+zEpqaa2+n+4h+7MLAFs1IMAJ+uxZvzvvq4hr7YJBugfvfSEZ/fruBk94fToQsw8AOqDr9xrDPmnJttAMzIckGqtyDr3+DABSZWYhHkBe2gPPw1wU9NFS3FMcxaJgwv9z5VlrIeylPyuYUMuiAx/0lmSPv3JNYAXlH6zesGg3JXrxVQx/QMgGr8PUeC3QTMwSevxQ5vfuSXb8gAAMPfI478wCzK52tE1CjVlJItprDRCQrzNAC2Ci68F6tQHU4XysJyZeq1bork8ceyr6+fWEmagTgI4CTg+fUSAIRSCUgEjrxfWnlSofPTUYikcCUFMIerjIdqv9CfOjqcxnc4ZEAOiDzWA8ERYCcIT/0APvybPnUiPtN41l9PCRnDy8L/fu35c8q+Xs7ExO3/lTOfvgA5HlE00Drqxn3usOAC3kRuIpPNKS3n9LHj16JOOTNzlPi21JsFYuL9TCuj6VFUDo+kwVl7Up4vAvitf2Nj1wH7KFiV5+vGe1IRmHUro7UN+uPwOAmC+T2QmBOqF0Wcqm3BBYogcr51ejyuyJpR0DKFIJa0o8tm/oWZcdBGIiEDD79LT1gl6TmGeA67pW96c9XwUAdf3pjvEBSP/rS7+YAgD8RL+rw5tCBUIFXn0FAgC8LYAb3uBvu79XP+Yv9wg3/gV34LA/aPV6udUPewsVCBUIFQgVuHEF9EEVD3jsKRbn2hPLlG94wIQyBao0PChuClVKAQrge94jsH84fW+3X77cUjj7SjE2oOc+YsKLff2bXEXj6ZYtSDrwe/aT9gN0PhMb3GzDP3r9rNymy2tFPQYJsF6DfirmsC6tBRMP/YBgkSbj9jcCwAN/B7TncOD6d+Ffjzp5KIjtt7Uwm5IPX1PJZ6mk6O3HsI+os8xSAZbAIgxoZr0OqTZCL77da1AlKEI61N6MjYoqmzeAHRx3pNACQjQKlh0AorekhnxoL7bYgBfDMaByst5/CDnohzVUKXoYIvQhB10V9II7evhQRidvMgW4DwC95th/udUAHISlYL7TngwAaH3W3LKZEOLugk3djymv0KsN1+7OS7irrYebvkrfDxCja8qWExVVGgbCHpGFgpzYQGDmaddUQJa8fiq9YJEGILXAHvSIQ23X1nsxyzUIBKnN09lM0kSVgU9Pz6QEAMwzmTx6JLMvfJFW6Wyk6d/Lj74rH779tsjTd0B3JCrOCVkTU8j1FXF6BabEc8upFffaVNjBfermPQCHN7jddPFGxtp/cfpA7j18KLOHb3FcV3Wi1trVUtOYq7X1AHyi449wGYDAcqWg1Xqcei9HzANYqaXR+XG0WXP+PbUPSPA9B2m8D7ZAUteLKwpThHgwrEdbI4zHc1kuV3J876EqPidYZ7Daly24LBF+Y+sMY4XxxDrFeOFMfY1RZWogzy267f3c5pkqAgEsdR5VW/QTxLXvT1Uf3pvxfgJzhuboOtcL7NLi9yolh8N28OvrW0LceFfhhaECoQI/GBVAKvwttgAAbwugAgC8xfTrUhJvt5Pw7lCBUIFQgVCBUIHrKtCBOoCKJJtoj7MC1tSCveIAFAAH8aC5BgB0OIjm9RYS4kfpHhS915yREPu7om+B48Oy/bj3/MxdDR8eh2m8aHJ/aPskEPAQANztqNcdsdN5XT6LvkW3rwIcvrKv1HFIhtfssxDz2XoHrlgvvYFFeQgfW3vsHgBIcEZrK8IqdJyRnosxBVhA/8KqVsVShTkAJVmGFF2Fe7CeYp4ASNVF1fYx9HPdB/9URWfzBn0PK6T6VgQHDnt1/DXVVHvOATzZ9ZryDu8jIGstuPrzEoDSASBq9uCLVIAhHZZKp0RDQjz8hNcGe7NZZdM4oQKQ51BraAvTfw38YJ6q4kqhuW8+P10B6PMar+S4eTCOWbXdAtzYC2kxBhRmjz9EcjuIKngeOZW3jaYg9wAg6qDBMrWGSWQjASjaIq04S2U8mav6NE1lMh4T1EEZeHa+kHJxIQL174OHhICwB4N7Mj14+bF85zvflfqdb3G9R9XiswcAsTbyI0mOjuTkza/Q4ryVTPs3btDuoJAEFvOikGb9jN8fRWqplu2CAFAa3AO1VQG2JMlosf6RH/5xefzxx/Lk+99isMYiVus84C3GG/fOGpb1VB9IGzwX0RKsH3TAIq/zxxKleVstZH78pjy4f1/e+NEvy5/96Z9JlOq6gMKTaw3natZi9gKczHR9uuKWSr9aQRyt5p29l3O25XT6P1B2Y73ACrzdwmavwH14/w0A8OCvm/CDUIFQgdelArcAgLyvxtGk6fdpufRH2+ATrtflul/aeQQAeLtSBgXg7eoX3h0qECoQKhAq8OlWAGEdgBRJzGb0ngoMYICHP6heAG62JcBEB98ccBEi2aYqN33ABfBzEOQPkYSG1meNwQ49ZctlZVEHAzs1IORTVytEhhDwEMi7XGSzZJpCZrffXv/V+49/lSrwKkWM16YfKDI8t10A2P10R2Vldbl03taz0N8FJVoLAKH8i3R8ocikwsmVf43CvijNZI5ecZmGgmw3C1VSrVcEKR5q0Yd4O9CggV23g3/teXi6rXkTux56bo112GagGvOFYQ6qjJLKAkTs/VUyIUgr4pGk6JX25pcJbFYR0oxrhppQRWkArwV8dcVwEwAe9kg09SLhZtPQ9ozzd0EYYYopOAkKbYJ1ANDmB95nikDUt1XANlBRdnMIQAgbFYAGJHEOCezOIpI5dCwArKAEU/CnSsAuVATjx2uC5hZhLvmY44lxw/mXdc3Qi4vlRhoozdJckpMTGb3xiAAry2KZTmeSl+fy9ttvy/pP/0CEPUGXPI+oWPFfgNnd7eUoAG865/11raXVvlH7/I9H2u8unkoyncr0C1+WeycnssjfoMIOoSm47wD0AZgmq1OpNhumIQOERcvn7DsppniMsH4wjmktX/ra1+Tv/Y//g3zve9+VX/ufflXk7e+LfOdM5uO5QKEKoLYs16rQRMwz58mKilQP4bhfAtgmUljK9vPtWuZf/opsfu4n5T/8pV+Sn/uJf0N+9Vd/VT7+vX/G850vY4LJ542G4gBIjmDpnsw4bgSAPbVyHUOVp509PXSG92O/R3sIjYHIskIfyYJWewLx3txs53rvgxkopfUe46nA/oGEJ5zvtxLf/JdaUADevFbhlaECoQKsQACAt5wIAQDeroABAN6ufuHdoQKhAqECoQKfbgUMAOKRDgAQ4E77i3WBFAAIAIS+AURQLQNAAWi0synsGTa9x0tgbUNAAzYcAw+4sLa5Ik5BiVvpVDHTh2dqE6x3AjX6h96nAHxRAOhAqw/0ds/j8gPqIfjn59ZX5/VBWf/cDwHAQ/CPdeo/+A+Uke3+BgCw8RAP7+EYZQRGDHyAxVcs7dZASTaeEKSN8gnHfLu+UAC4WSmQg4rP1YimjPMP0tm7z8JgHALivAkWrfefA922qvZ3lFt8vUYAPrQqIrABx2HPM8wdU17FULmJ1OlEJsfHMn/zy1T0XTQK9gAACTotfEYTr9HDsCEAhDaL4MYgt4NA2IdppW3iNm1V7coGPloAaFdAazKswGp1BiAcAkBXWuF1DrIcAAJeMRUYcLxpJDdVVkzLr14/wKsDQLd0AgDi9ZtKE2ChCMzyjOOGbVMUsga03Vq/uvFEktm8BYB5nmqvwHopjx8/lmd//gfSPH0mUp2z5+JnBQA2ic6DJpoKZI3pgy9QCbqdvkW1JNKR2VuxWGrS7uqZbFdrOcpj9gRsFqfsCxlZT8DYWhjUP/Zl+W9/5Vfkx//WL/K+df7dt+X3fu/35IO//zvyrT//ptybntBq/Hx1xuNvY6hb4QNfU9WJ+wp6+D2wz1AWVSSreiX3fuyn5Bd+4a/JV//rX5Y333xTHla5fPNPvil//7/77zkOAICYk2dSaogJe2CqUhfrEuPcB+7o1Wo3WAJAn1+YppzvtqBcEQjrL9ZRif6IZrfvK1x9/fl92FsluNUYoTy6dffx4f1u8Avimi8DAHyxeoVXhwqECgQAeNs5EADg7SoYAODt6hfeHSoQKhAqECrwKVegS61ELzi3AuM502EVlVNIB4aCL474IAoYQaUSwdFug3u1elo6pz9wRgoGYTnFAybVOCUejDtVIcEhjmUWzH2FaJryIADkg/9QwfKC1XRLpyuz/O39lFdaUHuBKASAQ0lS7+8pfSC+HA7g9d0P/wA6D+PLYY81b8Lv59sHgPhe249P1IbracBQ/DkAxGsqSanwKdFLDAAqn1ABOMpyWiU36wtZLZdSF1A6QYmmD+zobbYDC9pzV8UhQjQUeLnKaPdBv61vZP0CYZckSHYorApABRYNFVX9vnF1nOv55HOZHR/L7OEX2M9v1eSq7EvV2gxLryf84nwxJWnNhC0aCqs2wRXAT+e3A+C2n9qe9F9XoKnl14JveIBIFYQ2H5r2eswS2isD1VcOda3nJgCgAquNKsC2W4Z5AIDiuhrC+pprC/+uTRkJMDSZTAiI+P0V1hsCTywtd37MBOBmdiLjyVjycUYAmDdLhoGsv/8tWbz7rsjqMYuUNpoG7L3xOpT0eigAJdIepU2SsxaFQAlYsxfggzfekPLRT7EX5KZJWUcHrvH5E1kuFjJPazm/OBd8XReFJLJR8Gs26+zkWP723/5l+Qv/+d+R+w/uy4fHI1qyt9//QH7rt35L/uTXf1uq01ORTYlPNyQqta9lVmmvRqRyF9UaH4PoMvmxH5J/8xd+Qf7d/+Q/kC996S1CW9iH89O1/F//7J/J7//P/4tsNls52WSs+2m9IcAlbIeiLxuxF+B4OuP1unoVa5f3mxqW8V0AqPdHtfl6urAD56oq9AOZYYKxWfT7KcJYD23KcJtiDgCoQL4PAPv3991b8SBFur3VBQD4gr+ywstDBUIFggLwlnMgAMDbFTAAwNvVL7w7VCBUIFQgVOBTrkAHADWoAf3AAGvUwkv1XxQxJRh2SKpFKgQ4qBXQ1W9QfTkowQMpQgf6m0MRKKOotKoqAkAHaWob7oDX0IrWwaVXCwBd2XXZYthdzRAAsg6iQKajYPqA2z0M60M6Nq/T1crBywDwymCFKyzAPKYHchgA9DAQjDfhkSvZolQtpoCaSB2dzGU6nVJJBIXUavlcClhDa1WAEgxQSddduyrgrKehWY5dEYrxRohAlwpsAAluSbPWeg2Hc4KHOwAAS3RkixOp85nMoFi894iKrHWk4SAAgG5RdwWeWtS73mycl4AjZtmlwtF6M+7rsYifufUXANAVhnyPWeOhOHRLvO5sF5anbrU2+3Gr2ILKzxSAfQBYUsW3ZTaFKiG19xteW5aVbAHIEewznsl0OuG6hWJzs8b+apFsLDkCJObHGo4ynqnybzYmMAQABBDbvvtn8hQA8Pl7PO0EAJCg0ZSPLdB+vQBgHaulvYzGBHGSn8js4QOp3vgLrEedTgmAAQCxpYtncnF+LtO4lPPzc6lPP5Ryu5UsKqggBcgjQPWskX/nL8kv/9Ivy1f//X9PJtOpTJ6vOA6bb/y5/OZv/qb883/y22qd3laEv5NIaDX2ebbJU/mZn/kZ+dn/4u/KT//rPy2nxzofAP+++c0/ka//r/9Anv3RH8pRpevwaKU/P5NCFYpYOxj3OJV0NJLJbK4hTnb/xFxh70pLBXaFqK/PfQCQ87hCL0CFlQTWrjC2+4oC916asIM/hvioJTgAwO72H/4vVCBU4FOsQACAtyx2AIC3K2AAgLerX3h3qECoQKhAqMCnXIHOdksA06Ta9w8JwNbLjw+IZvOsRUGDJ7c6fADgccjntkm/kBZ4me2TAMaUKK3iaXDVh/rmvagCsD2HT1zVXUXK0Arnu3UA6CCN7f6hBGMGwG7SsdYVIPSy2mV43QAH+7ZLCsDWhru7T7cw7gOAHBdJCUwcZFVRqqq+CKxoLDNAoTyn5fTi4kJWF2eqrLJ0Wg3rUEUetqF9MLbwi74l3IFBv39kX2Hp18u5Jaow7dsc+5ZsTyUtaTWORSZHcnLvREbz+1SKrpuESkAow3hcT0N2paj93ZZwvDrLOeY7QGVsar5W/TcYDg+JaAASDbIOFZ3crwHx1hps4wVrMTYoTvtj72EnAFVYbymAOcJXVkv2bIN1GcfJAOipHkOIiNma0c9zMmY9YHldrdZSlRb+MJnLbDqTYjLlcR0AjuZHBIFZs2avQPn4O/Lhu+/xX0GKswHANLY08IGi0cfHx/FFU4CHc/wq9Wv/te3yiOwDCetdCsUtgW46lfm9E5E3f4ogu5zc49tdwZhvFnKxuJBJsaICsH72PoFd3lQMU5EEqsla1s9PJZ8fS3VxLtNsKl/9G39N/uYv/k3Jf/4vGeyNCU7f/n++Jb/+D39dlr/9zwnpZnFG4Lh6K5H5V35Yfu6/+o/kZ3/2Z6U+PuJ53L+4kD/6wz+Sd/7335Xf//3fl9XTZzI6PpY81fOXCBZfqFMbgtxSpdlaAgJ6TQUGvENCcIN+rQB5lpYNi24f3Dn89vXq9UO4EuZXDZt5L9m7nfetxVfXePs+Sx1Gqjfr2uj9AEAQ0DwoAD/xL57wxlCBUIGbViAAwJtW6sDrAgC8XQEDALxd/cK7QwVCBUIFQgU+5QpcBoCaCjxqrYu0hrI/Wt2CwL4dUvumweaZEEqg15X/Py6GtjRTpPAh0eGfpVPug32vKwDUh9xdCzAHzBV4rviylE8HPH3Y57ZW3dfVEPAQAPQ6+mRpFWqDv0MOAUCk/ioIUWsueshhK/B3IBR9eSqTyZTWX4zpdrMi4KiKraqQKgVBbgkdpjnzZ1QFuvIRFlWDUDyWW31NKbnH7ewAECDP+0MOVaIOIrZAaLDbTo/lwYOHks1OOE7rSEE2wWYPAPr8qg1kJoIgED1H/Kwy4NEHj7imy05vPXGmvdqGuU/4BIAYJ1TaVVbvaKiMNQc8QGN/i2oFWgCAsKxGsP4irXW94n4BdqDUzRJVzjJR2ZSeDnTxPQBAwMHaQeN4Rkv3JtdeeeVkruBvOtMeoMUFLcbz5cfy+PETWX7vj6VZryWJljbvNQxkaGl+2QDQr2WnKHu+2AcA9WU2r5KJRHlOAHhyciL19L6G0iSa0jsqFrJcLCVdncliuRB5/iEBmgLATKJUxwFQFO9LF1vW+2KaiiAV+D/9WwzvyNKcdfyS3JPHTx7LH/7a1+U3fuM3pHz8rtybPJSv/Tf/sfz8z/+8pD/9Fb5/NRrJ+++9J//3P/jf5A9+93dE/sX3RMxqj+NpD0zcTEbsnQpejfPaeBq79QIEpJ/P5jpms5kkeaav22wU1AHEQelqa28fAGTbhQbzBGnDXdiTQ1xdN12rBn6AgX1yfdu8bwGgfjjU9gT07/f6lfbHx4d0GAJ03biHn4cKhAqECrQVuAYADj+Y3PmwLaQAd7/Qw5T6hBUIAPATFi68LVQgVCBUIFTgbiow6E3XaO++LFUACKUM/niCcgnKkNqAQ/9c3TLqNjRagGkjNjhiQQY1HgxLVaTsA0ZD6LcfDL6YBfi6mt48JET35D0C+z0A+YPe738HX3y9hW7s6/O32yy/A0iuoMH7215dey7EH9C9byJecqkXoPccMziEfFD0AHQAWEEhBwVgowo0KtSyVEaTCYFQEjUEClvYQgH/KgRQII1XQYgDQD+9YadDKCH7G+Ep55VufWXgTr8/6VST/L71juy/vq9UKmhfjyWf35P7Dx5IMj4haN6aAhHXDWtkUyMlV3sL7kBZtlbr+g26ss+h5fAaHKj4uHcPGAo23cKOtQBFbZPqukIvTVWEApYjfdmUh/XAAm8pyTgjhO7UG6QAe/hHQ/CHLSVsrDW5VkTyFD3jagIg1KdTdpqiLB/LeDyRejSnRbqZHsmE1thMsD6bYkl7/r16Rei1+t6/lPOnT0TKU+2VWBsAtIJ4T8NXAQD3rd2hMtABIMIvXNHK91lv0SYZmWJuJDKdysmXfkRO7t2TNFUAKOWC17ldorflSuqLc7Y3iGETThKJM73/YR1QgblZqQK6TnQeNRP5whe/KP/ar/w9+drXvibVo/u0aGf3H8i3//zb8q1v/H/yEz/xE/LjP/GjbKHwoNCx+Ze/9o/lH/2j35TFt7+r4TuZrn+AMPbkRHo22iqwp6HOEaj61oXadKEChEU/yTKqAItiK7MZ7PoTSdNMnj59opb41qpvVt0eiNP7jF4f5jO+xrkBOPsGy72emMF7+0EHwg3k9yzD+oGQhYL0Vd+mXBxCdb9uO9C+YQ/fCxUIFQgVOFyBAwBwCP6GO2g/EImjSePpZcXoKX4AACAASURBVPuO4p+Qfm7H4LYKwM9tYW54YQEA3rBQ4WWhAqECoQKhAq9HBQbKI9Gm8wjx4IOhKZYcXDSppsUyEMRAB5UjDFBAjzA8GEP1ZMqyHvwjsAJE7PWS4kO7W9qsIIfVf1enAOPt+5KAr6rzywKAwx6ADqr2AUDv/ecAcL8KUIHG5eiQ7mq0h51BVgSn0DK43wKMd+G1fQDI8WsSVWgCAKJX2WRCRVGUqZoTIAW9x2A9hT1QWmuhgYGm2LH94nz75wWQ0f8jvD1f70t44O9OgBCHdH1gyf31rtnnSgHVahLL+PihKr3SOQtVWhhNWQPgwJ4YaWgC/+v1LTQA6GNxCAA62PPwE4CO/n6IYKF2rTVdmMcB4LHziBJdF2Ak/FmaUzGrwAfgsOFaUuVWLQ0UfKh5UVChBe7nQArXBxDTpQI3tBID2KJPJ0J9UEcqGr33ZppLPhpJOn9Iy6jMjmmR3ojCn4hBFSIPRRVkxXvfkvffeUdk/TF7z6WN/ty31wkAcv278jayNgMOAPGAOJnK7K2vyDEsttmY86janhEALk9PWedoudA+eD0AyFCjqOH316sLhmsAAOL9iUxZ3+KtichXvyp/5T/7O/KTP/WTcvTFt7h+HoxmtM5LVBKo/4uv/47803/6u/Ls//wGexRONhq8UaUGMBki48rZWKJ0RHDI/pI4To0EdlXp6f1Z78P4Oaz6mPu4/+KY+nBrijxXYJtyzx98XSnpvQL9Xg4YTIBc6fpuLcM28Hh9XwHoKcO4//gHGFxLPeX3vodv/15QAL4efw2EswgV+ExWIADAWw5bAIC3K2AAgLerX3h3qECoQKhAqMAdVUBRUyQe3qFfp9lIv09lUSN1HLVN59XmWGvvKCa04qEUIAYAsAM/eJ2qrzQwAhuUbXtBX9OFkvCBvqca4f9f83v2RQGgF/s6EHi5FZ+FIbg1bnBeDgAjAxJMbdgJBelBlL02YH3A9+0qEMg6GQBEGjFBoP0958pDh40AUARqUaYBL/FI0z9N/TaZTWllhHIMAKCpS4KhYrNg4izJFQGuAUC3AA7BY9srz+bVICSEylLUxMZ7+AF73ybNtNtBeEYLWE25VMToXZnK5OSBHB0dSZNMqGRDb0BsRYXelaqSQ12zOFUl4kCV1KqTDL0OrUJqZ+/SVWEhJgy3OqAHGn6O76giVgEgAJwDdYARKC4Jy+OUABCgnSovU2L6uOMauLbKbRsog+OhByPGB9UlkGpfV7Q9AgEgARMJddyano8JorLpA67jMh3z/ABQYTFGfi7O+V60pUJQzt+Vt99+W6qn39d1WxsAtJ57DpCG43fbHoCHboJtn0WbX1oB3FbsvpVMLCTjjB82SIUEZk1XziYzuf/mV2Q2m0k6Guua2V7Iar2Ws9OPqexLig6g41hZMlFAC1hY17JZrBS4Mvkb0Dbn+JfoFygi23kqf/Ev/9vyl//Lvytf+cpX5MH9B7QWn//Rt+XrX/+6/MH/8XWRi4XIaiOClOZy0/YIxXhJthueRAt5ksh4knO8MP+4HpGiXlgQjxULr53PZ9rD1VKhEQqj7RdM1dcYODQldiWqhAQY1zrWBJ1ltdWWD9bvVddNjFWra8iv38ah3b8rDAkCNRVY99upCg99wKOXEVKAD8398P1QgVCBAxUIAPCWUyMAwNsVMADA29UvvDtUIFQgVCBU4E4q0ForzQLsD/YARlCgCFQogDiZqlHwcOgKQFoTe0EXVCiZVZjqlrpS+zAaWdXau8xTJS9d7DV/h6A721Xb6wQAmaIc2wM91F0DpWP/OvoqQK3lbtrETQCgPpmrwtIB4KVaoU8jgBXSf5H2GSGkoNZU0RTJojmBAwAgzr8qNrT+1uVGX2fwI+k1+6eysNb0WVd0AoDpdvnM1arpYFAtwm14Sq8XXt827anFvESG1XTwjoA5yQhIENQwm88lSiYENkiFxbZlmqsq89jLrQ0ngXVYFVTYfB77+Q3TqIcAsKpVIZVbcmrhQMcUUn4NpV8XwCPWjwHCGOAScJ2gJ6UFG5smEUsLzgFiqdoy1Ses2A4AtYAObKEUVAWhXw/WJwEgrjObEPCW8YTjuYlzBUZQAxLMo29hLNNiwfU+Lp/I0ydP5fyDP5N6u70EAP2+MQxxuVMACGAXnaF4EtWxfvBQ1TKazuTkjS8zDCTNx7TUVtsLKgBPn37Mr+NC72uucE7TMeuzDwDyg45kzA88toCoCNCQtUiWi/zoF+Vf/cW/IX/1r/xV+cY3viH/7z/8umz++E8wCPrf+YIgPRulUqzPZcrQGhjqdz+KwLlgXsyPNNUZYwkAiHNmKAgBnSVZJzHtwAC8+A/j2weATJOWWi3Ghd5HSwOnDgDxPRzDAaDety14hFZoXa++qvtW4L6yW5WAvV6AFgpyNfzjRL7q9h5+FioQKhAqcLkC1wDAYQuWzn2hrQ+iYAG+7k/MMOuurEAAgGGChAqECoQKhAp8hisQRbsKFAAiB4B4EEZDfSpnvPd7U5nlUeEPlH+dvUwLoaqSQh+wreeU/7XRB4deNn6v1ztO/0DTP9Su2z4pAPT9DpWAB0J42wfVVuEiSIzt3l3XEb9ulYAGdtqU1AagYX8SsFXtukvdeRBvgYuHkQyIjKfxAgEgVRdAl1uSK/DIRjvKoTb1uUSiaCVNpb3BAJ74NgeArbJnYD2+NFQ2LwChdtSABgBbINj9HboLAL0cw56VBu7QKw3W9BF63I0lSscMcYhTVbButiUVbrByOuzD9wkDk7RVGLZzjKnWfZWqHddAG94LwFFaPdrUVgOAUAJiA3ThegB6wTxOUsmzXHstmgWYabNRztRZWIV53TgnWD4BYKyXH2G69WcDyOG68DpDYYv1QUVkZ71EejPTgWHrh/oTfR3TVIoSLL4WKCdpHx1p2jN+RiXiekFl6ChW0LR88rbUsLJWsLPCEmohMO042/jb/HtVABA13ekDaB9Y1IBuuCmlufzFv/7X5av/1g/puFvPxfPkEb8uTBHqilcHTuP6gj+P2g9AbL5d+kBid/6169+srw5eAVaxraz341sLVU5CCYptnWq92pCgNpRnd//t/aL3fOEPr5g/++6JDuLR0iqKNzzOyflKnjx5In/8j/8J59fJuQLARZLxfl721iQUo7SeA2iasltDe9Dz0FKAW1Cn54v7pJ6XXRfnpwJAXSuqTG4Bdk8R6Ctb/w0AcLce4asflArU+PuIgT8aHtXf9v2d9INSlxtdZwCANyrT4RcFBeDtChgA4O3qF94dKhAqECoQKnCnFRgCQPTU0mb0mWToaTbS9FA8a+vDp4IIisioblEFTX+jArAutXk9lYPoqdXBleHrYXuMot0Qkeusv368/5+984CXosjW+Ndh8k3kIBLUNa6iu2ZF3VUxK6DoKuac0TUhYM457boq+0yrYs4imAXjmgEjIDlz853YYd7vnKrq6ZkbSSpr9z7f5d6Z6a4+VdXT9e/vnO+XBIDq/MWytWUASLX11EKdFZOyJpuXaupTTq7KQtgDqb7UO7HiFsBJbaUA0FWOzaEYK4KMcIT7l9McyQiA1EJsciAW5FreEqneMo1Wdyntm5RBSpHZPgBkoFZKWOV9Z2mKb+kk8D7HNQB9dQXl50npx+2VNfWMSByRcIQBJ23JdBa2RTX0lBOxzqmdpPQSSkgJIim1kQFcqAhUeponAmwy1jSubZtquLkIqXRipZQkIERghQAcwRQKD0Ffk0AfgUkB1kPRGMddMyKizpsEcKr2JtUuZCUmpWTLdHs6HzoebQpQ513LS7Fn1aJMEfYDQAKjpE4jkwsyfyGgT0CMzoMUoKQaI/Unm12km7iOYCJkc2q13bgEDdU1QK5eAEBZK7AgVF37ALDUAESMcwGyGQDSeDcjOPCUU3D4KQfz3zPSkblJlwBQ1mJUqcPquqIAoO5KMF6YOSVDsW0AqOZLTo67lASAvZtKAKA0/dDUukuNvxI3aDWDXb3UJEjUkGwNAIqHD1QjUADAzMx5mDHjJ7x45938e0W9UG0rAOiU7Mu1bE51pjnDtT91UhkKAMjjzgcA+VrmmYu0DgC5n7xrkqoVWDrTAwBYGpHg999fBJrdQxEc9NVdLn399xehkjMOAOBqDoEAAK5eAAMAuHrxCz4dRCCIQBCBIAK/agT8LqtiwaYWksKNksAFu5pKZQ0vBanWltxI7Ucg0FusE7wg4OAWalGx4kyCoNIbWaEeFJBQLTVXJiCrCwDVsVqrCehPeSsFgEXtJFMHNtkoKN7aA4D+xXxpCnBrMWgVAKrFtlcLsKC0EwpA6k9y/BXKPzMc4ZhnMmlWyqk+MNmAl0CDwyDLdTJSaSYAIAEm/0aATZmc8N99rqPFAFC2XAE8L+DFNQOLY1LoFVFDkOq7yf2QOpVAhBZiFVsoHEWI1KpUh8zNI5XNcG08ag+NTYJvBOJYhUf78RQXVMPS9P0uz476U0I3b6w7LqxcRtb8EwpVStUV5y3MHQh8K5DCf+eUegN6JI5YNIpQJMHtJQDJqcGUmk21Ean+HinWdKEEpNqAnMrLc4OUtgQMNY4/vU612fj4lBpMAJAcm+n4tgC3BNwJ8NFGaaOhkM6/0365RmCegBKlfmsitZQkggBilXF07doVbroBS5YsgVO7WBjBWI2i1p5UAno1IdeiArAlAKhMP/LUNwSXwhGMuPBCbHfE/tz+RsPg/q/RRYoz1Trk7pFKZNWXESfJ/1TzW/U1uUaLMVgAfxR/St1msCuJmC0BXbmTELvUqLamhcao2G95jtQ9VHtTpNS6soaiAaHAVfsnMK+UnXxcWTuUyz6S+pRYm5Rfs0uxqi3KqmypCpXtYwgoT6hXUw6f/fczTLrhRobSnZrEuEmZQtFNCkC6dvqve3R+OYKAZEojHwR485uqDPhchEsBoKf8gxyfqmZjAABbu5QHf/8dR8CraSvnB5XcKNp4LtN8F98H6v7AK4nye+c37dUALOUz6sGjNKkLUoB/7wNodS8+AQBc3QgGnw8iEEQgiEAQgV8xAq0BQBcmu6xCJwBosnup2IpVKEod5Tm1EjSiYvIKABIgYQAoFSUlasF1CQDS2XvF71XtPdV3EgB6tRTleRZSgEXdLv+2pgEg71sqAf0KQOoblSJL4I9gGIFAAlVUW4yArUo5UkozOk+Cu6QEZNDg5Fg5ppF6TG5cY04pBpXCcw0CQOYqMmaqRh/Fl5VJYTkeNQKB5K4rQCBBEGpnluCZBICsYKMxaJIhinQE9o1nrpHGags/9CmkZNE+lfqKaiQSIKE4sLpJpgRTNTeKE9VSYxUVQTOKBbkAE6CMlXGqshmKwTRDnBqsACDNM0cqNHMyFZkUhJyOScY8ZmEhSIBPAUCKD5uFEMjhPqR+EgDSgEg5ZkdhAIlEDKFQGDk1P/NUx9FBKpNDPpslO10gHEZ5lwr06t0bMd3BkqVLUb1wJuzGRgEAeXyJVOBfAgD6x5k3zaTJDgNA2jp3xQFHHI49TzmCf22SLuZ1pgBzCgBSCjA5LnPbdQ1RN8X/Vgo3eqihTGr8gI7eQyDZoNR5rtkn9uHoovZmPCtMVQgAEmhtion9luXILEaHQ1pONlMS/UCKQ5FqLsakMotRQI2Ur+J18TlSgqo54FcRq/mq0n9pf1xHUq5LeictfPXV13jt6ms4tbtzSqYAyxqZpQCQHuJQurnlEvi3PaWvQbVBvVRzHxgtUQD6ASDH1XcdUKnCLakXgxRgNbKDn7+nCHi1VF0X5WVl6NKlU9Hp05ypr69HI9UO5U2m1quayL93frO6ANAwYm0WmCktcttcgvk7r6H3ex+Av6erVXCuQQSCCAQRCCLwPxcBVfessLiUxg5yoc2mICalMIYZCJKSplQhw3WefPcDBBaoVhql9uZhsVKHMt4Y1EhFEwWydEHoVwKyAXBRetyau9/qiGqwuSJQqR5ViqwAQP7aZwogiFp2vrTVFkaNK2uIeS/Jhbt3n1lyf9Xa2XtAsuQYSvHEKd2kHCIlJ/UjuZhSvTkNDAZsNssQ7p2UIkvmFmymIWvPsckI16XLiPOVrqIqJZDMP4oUClIdqu6f/eYgRf0tUyA7OqEKKcMEtoyCe6qMEy2oGAx65hwinZFq89HfTakEEwCIgKFQYtHnhCJQADnVb0LNmec4sXJSF4pDBny2DZ1ceLn2ngBicC0Gb45DphzkgK1SZA2OuxlNCBMdXYDKSDQuUpIjcd6/TT7CBH4M6cIdIrOWPGxuF71meLX9GGQxYCfXW5laya7bLjRH/N3UZD3CXJaPF49FGFSxAzQBKQ3IpDNcKxEESkmZWFmJLj16sqsy1XykBWjdknnIVq8AMjVCAail+XQ1W4AuD+D4gI/qU++hQAuvdbTf+VhS9cZ95wrwaxPAJbhpmjjknLOx9alH8t9XRITyr2tjBslkEzZOiZT32ZVkhkFKT6EILbM0VsIur6tHWSKBZVHRX12zOisiu4ZjDP4WRYVCWaXj9UqL619Gtqk6keH+K0uTElqDnY8jnU4jnIjwcSyIeFdlbB5PST3PSsxqya8rGoXzbjyv80+9U4JdnjPUVE1Dt7TG+0MkxJ+bGxHu0Im0w3/fMl/Jf5+GJP/MylqDFZaFr7/5Bm+PvZIdhDtlBIDkFGACi5pZGKMcYzJPETUuhbJUAEMCeQoA+g1yVOqzH+D5jY381ytWMhLKpHHQTDjRWgpwR6/3q5hC3J6AY22vb9s7/spMkHXxvWs7vms5Jq3VCm5mjlRyI1EwX5PKZNPGDgcfjB1GjhLXr7goSbBpNo3XXn0Vn950F38v6PI64soHEKpCQLMSG/K8/fdjLYdiFeeN3Nmqnr/33bCW+7/5w1bxQIU2vs8MAOBqzpC13IGr2brg40EEgggEEQgiEEQgiMBKRUCAKy/VTjfYxKAtAMg3W44CQUJZlLNESks+LxbAuiEUKpp6ki0Xlv5FY9vAr6MLwvZPdk0CQHU0VexepaiSAq/0JtR/fnZemGt4W8mC0G+KQu9ZVQCom1Fh+hCNCcWRJcCWnXcYkAlwJlIHCaxRCjBt7H5LEMADgFm+cXZlDUCvtp6XGigUUbQwUICJFy7eY/aSM1hJAOi5AnNqrgGNVHQEYbzUHrHSypPakUAbGWkQgHZFnAngqH7nz3upVQIAqhp8FA9WCdJ7KF50TmxkYjJII6BIqZ66dOkFKyMp7TgrUqZdgoBSJSlBMLv+GpSeLMALHc+MRD0wSCCQwB8BH3ofpwjTZ6gPGFQSdCoG5o4lzFoIAPJ5yxRgI+8KR1u4IgXaEUo0w9S4fQS36HjQdSST5EyrAZEI9EQlqqqqkKisEgslO8vnn21YjmWLFwMNi+XAEIoUw5Wp4SoFmIse+oazD9qtSYMQAoCsxCOlH6lRWwGAoQVLMW7cOJjTFyGRSOCIGy5BRUUFyBMknUrj4Tv/iaVLlqJzz5446sgjEf3DegIML6nH008/jbnTvuX3D7vgLHTp0oVfI6A48d5HMXv2HFT27IHhw4ejYsteDBjNmiQefPBBLFxUDyNk4tSzT0fPHj2RcdNoamrCc/fej0ULFqDLhgP4c4kN+ohxs6AWLzz/AhbN+JkB3jFnnYbevXohZeQZ8L3yjwexcOFClHftjCOOOALhLftxP4Yasxj3wDgkZq1AZWUl9vr7aehUVcUAkMZ+Vd5hN2ICgDTP2wOA3nUMNIaFi7ICgX4FoAfx2QWc5rQy/Sjuf1Om2CsnbuVW3vyBRQAA2//G+h98xzrOD1YVgDUDgHoOOwwZgv2vvpk7eXlMlILovWwxXn75ZXxy450BAFwjw79QgzQAgGsioOv4BF4TIQj2EUQgiEAQgSACQQT+VyLg1aaRyImUV5QyqhlhVgJSKh0vAmWNNAJV9DubfMh6a6RgsaU7KgEjXkgiJ8xAZNUpAk60UG0GABUI85Rd6hF68xqBajHaPDuj0BstpZ11BACqPfh8fuWf/EXvRf07BjBS5eSplfJUW65Qs47VaRK0MQiiNDtaPvuL/cv4MWDxqnPJGnmt5KuoBbVSAiizA+E6a8AMk+mEUJ1RrC1LqPvYN4KUOdIEg9brCnqpc1cqQO4/V6SaqgU/IybPFIYAGCnQ5DiQfy/ul1YQZgfvI0lZURRPmepJtSkp5nRs7msJADnGpIgjpZwEk9xPZN4iFX2s8COXZFI/UYqoHNeUcksxo/1SzTw6D1KLcaowhHJSoxRpqYyk1E+Kj0rB5ZRcSnmndqn9S0Ut9Qs7Pmqitib1DysyuUajUACSO68bku7cYUoZNmBDSMZU1bY81SO0LE5F5vOUqcFhZQbhiFTlkCHAn51NCuUiqSFDJnJuHlkCgJEE4pWVMCq6cooyIjGZEu5wzUTTTmP58uWwl80DcgQUU6L2nvoJMowgEOuTuvhq2fF44bgq5axUTOryZwcvnDTeGMjKmnsuKSUJgJo6hp87EpuffDzvqTomFIAbTvsZl156KTJTv+c6gWdP/A969uiBVFxHTU013j/oQny/aDqwYV9cfuddyGzZm+PedXY9LrzwQthf/MRg9MwX7kPvXr25L5uaknj46AuweO4cYL3OuObWW5Deui+/Vj67BldeeSWMD2YyyD38hX9gww03QEp3UVtbh/dOGIVvv/8c2sYb4sYbb8KKHfuzYrTfD42inV99x6rWc579NzbYYAM0Gg7q6uvx72P+joYFC6B174obb7wRTYM24rT9XnNTuGzsZUh+PwdGWRmOe+hO9OnTB01hcL93c10GgO+OvoxTkytI6QkgJVOAeS5winErAM6hWFPNT6mcYWOnwiKaFIB+19/SblRzhVKs2TxIXiNJCSiO3bKZUGE/HX3gs4pKpvYUeB28LnVw+DZ/W3vHX+UdryMfXNvxXcthWF0AGHbFd0lGs7DT0CHY46qx/PuyhBj3Gzc6/GDgk2tv49/DtjAVUt+/tsyOCBSArXV08+tCoABck5NiHZ/AazIUwb6CCAQRCCIQRCCIwLofAaUAFDeiKvVS0wlMUO0yoUxSAJB+cgqoD1AxMMrbUglF9QBFCiltogYbQZsCACxS/qlUWBRqsCmll7iBKywMVxUA8nmpFM12OqyjAFDsU0AfGbgiYEV/E+BHuihLlZgfAPr3QQsMBaT4szK+av8qddtT4MjDKgBI4EoApjjXcOSlA6niKGuVF/UCmtExGKxRcrcvTbZZWGQtQHU8T+nHgJdqBTqculjonVJ36NUDgMocgfqf4sggjZR+9DuZlkhTBAIa/LqEDpxyTgo/iqdUNNK5+UE3jT/anwCeulDmkfENKR6plp5hMBxSdQAJpJGyjurrEfgjwEYKQDbHkSnSBDi4XTIiXFOTQKMua8CpWnZaiAEfTOm2rYtUT4JP3M5IXIA5U4AtD8DT+RJAV27A0q3Z9FLERCoytTNn5djllzbeF6WCZnPI53JAohKVnTvDKO/M85hcgmnc0FAlMBmDjaZkE+oW/gwnRYrBrLAEzwh3YJC5BdNkdquQRiEFM4s1CQAp/o6bEH1NAJCgu6nh8HNHYrOTjuPz8gNAAnL1X0xDqHt3nPnkPayUSyV0pFMpvLHPuVi0dBGSf+yFMddeA2vrvjxuOs+qwdVXXwPnu3kMzY95+Cb07duPxwIpBp84eTSWL16C0B/Ww9ixY5HbbgAfNz5jOQM6++1v+ThDn76NgRyl8pLq8uVDz8SMmTOhb7oexowZg+RfNmcA2Ht6Da6//nrUTZ/JqsyzH74TG264IVIRDdXV1Xj0pFFYMXce4uv3wtgxY5Hc7Q8iRXlmA6699ho0Tf8ZVb1644BbxzI4TMUozdtC93wen3/+Bd4feznPy/KsxfMlKQGguEa3DgAphZAVrbI+KKktOwoA/ddzejDE41YqitcUACw8XGjNXbi9C3s74HBtr28DALhO3yqtLgCMSDfztG5hp0MOwZ7XXM7xWCoB4KZNeTz3/HP46Mqb+TpnOiKjQpcHDgBge8NnNQEgpRK0vXX0CUV7DV1HX1/bF8h1NCxBs4MIBBEIIhBEIIjAuhoBhkuq/p5KsdRDrASMxsoZ6HkulnlhuqC7Uhnoq2XHyihYIiVTpmKankJLKgOLHIALEfOrx4priRWUgAweS4w1Wot5qRJwdQGgKnLvLWj98I+jI5RpbW0MMnwKQH5vSb00b6GhFJHePotvcP0KQF7cM1gyEYrEBHiSijiVkuczcvaMMVQdsJbarICBSuFWIFAp0Kh/VaogfZ7+zuYjfjJctOOVu3/2alQy8COQKgCxuk8XxjNCVSRqMIqNlEpce5IBaMHAhEamqvmngDafo1S8cpqsOIBIASaFnkFwXIITK8cAkKr30TjnGomOy2Y33I2aAKBuXuyHai+KlGKNgSIpZ6kvlMmDqQswZ+WBEIH2SJk4z3CUoZ0WqRA1HMnFNe/Cn3HL7XeEApFSgMWOsgyYrGxSKBZpfLI60OQ4WFyPTYMWrxCpsRVd+PM5CPhJykFSkEb1PH8+VbecwVN5SLoPZxukS3SOXyfIyHSZ7IWpNh/b2BIIlDEn8xCmz2mhGHRlcXvVXl9/iY6TSlvlJivNMVyUyXdGBXA0NQw/51xseuKx/PdqCTjLa5aycjFZ38Dwts/mf5DjQZirzJzxM+rr69CprIoBn929jK9r0fosZs+Zw2m79LkBG2/EQJbKIKTTKcz+aSafa1Qz0atnT0QH9BKuuivqsHDhIjTVN3HK8fpbbMbxTjgiHX3BT9NRW1uLaJfO6NuvL2IV5SJFO+tg7py5qE2L4/XafCPE4wnEU5RqnsPMmTM57inXxjbbbC2cnKn/mpKcGtzU0ICyRBl6bryJeE0rKAA/++xzvDf2cm5fJY0BTUNamYDI6zW5TJdeG4VSWQBxx5IPclSqOaf+Uv8J8N/cxEOY9KiNrl+ipATNEcLzshagN0GLXcW9D7Za9EDO6zYMlQr78P+rVQjaZgAAIABJREFUBAi0B+DW9vq2veO3fBL/O39d2/Fdy5FaFQAovsPEA9aYIxTNjVYaQ44agWFjzucWN4bFw7ruWeDBBx/CpPsegUsPapDh91dZYhzXhdr+/vy91wBsyVxopRSAAQBsZwat4xN4LV8fgt0HEQgiEEQgiEAQgXUzArKGk6qxRiCDTSKi5dKlkhRkLpsnsFssLXQpFZGK7CtHWFL8mUL1R67AtCnFEvtbyrRNAjds7FCyKejzWwSAdPutitr704CbKQDb6P1SAMgKwpL3lwJAelkcQ9XekoREgkECTLSR4oyAArn9qv4g4MRpqyVKSuWM2xYAVM1S5h+qFiAp/xiASQBI/IvBrIRxNB64zb4FuwC3zfu7vYkiQIJc+MgUYKUM5HOT6dgtAUBOWZRwVZl7iLgUFJu8QCDTG4NUcGIhZtsqvgYr4kIhsYCzc1nhipy3OBWXU6RbAICqliZApgsEZnWGK1QjUrWDoa8WEsCMRgCDvwS7B5MCkMCOFikXysSIqOnoynYLWKNB9ykBSfnn5FJc+82xpGkHp2IS7KFzIhCjwQyHkY8meJxo5V34OLasRahMdrWcUO5GNJtLAFSERLxyyWo0NjYim0qKuMvxl7FsTlGVQkSKoOhWAoAMvOpl3cIkDWRhwyvhJI8TCQTp+kCbGv+em7ZWLlWGERkvF4eN9CkAJQDsnmngfjQpVd1xkDQFuFXKWuWSbbg6919jRYiBZjeI+cJziCCXaRSBY50AJ4CQ5En1MfHeWEaVBjBYQVljC+AWl6cfc7MMkFNyuFnSDCluUH9qsHRh2pKJ6qzcLMsINTH1FSlEm6wsA33VtpBUMBuU6m8YSBlhNomxkOd+phRgAoCUAkz7qSTFZz7vpQDT9ZzGr12ihKa5owAgx0ACQGUKQi7TDMql+3VLAFDNY2H6JH6jy7sYf7asmakkzasHAD2zHjn3W7+GBACwvevrL/r6Os4PVgUAypkgrqdWnh/s1OVS6DlgALBJP/67AoD9zTjmzp2Hpqkz6IINIM3Xy07y+ygAgO2N1nYUgLoeKaqqUlyAuvBkUR2m+dPmlXuC2V5z17nX1/EJvM7FO2hwEIEgAkEEgggEEfhFIiBrz6kULlpKaxqMUAymYcCRNbk0aZbgWiLVMkQGBrTsdwjqUb0xAXoIELFKy0rL2mzKkU0qphgG0j4KJ6fcdNs8Xb/7sHRtpfe3KjyTOyN+4q8/2NoxWt+Pv6h0ywX6hOJKrPiVYlAdR4FC0oB595gdAYA+haVfueMBEuXerAvTClOCMpGGXbgpVvezqiYe9SndAzsKkjnUFwTcBHAU56JDk8BA1XZUCkBOl3VdqgjJQIjAIAMvoyQ2sr8USOzoUFbAkM5TQAqpAFS1kKSSSZ1XS3Hn86HafX5YINtDQI1BGo1Zw2TXZB7HtgAqXINQ1xmSEQi3swIAqlRgV6bgeoDU6yfZTtlB3nn4gLcCpgzUiZjTmAnFGewY0XIk4gnYZlyMo3BMgF1dpAgrfqlBuP+6doaVY46dYYWZZrvcXpH+TaBeqEEtGAgRAIwJF+J8rBJlZWXQJEDT7DzDJysrAGJFWTm75YZhMeBL1i1F9YoVsDMNFBiEyioRi8XgmsJsxiVQqemwKEWYgJlms6ouX70IaEoCTqMEgRIAObImIKkH+YIhzFvovMQmSxJoCaFc1ERtUiuXxLDzRmKzU0/mdymX23KHgFkIWTjc3khI2u7KdFTDKzEgUr5rHKGwieXpmhVCk5Nj8GZmHE6RVxCdhCGUKmxDXK9Iwcnnx9nPGrKaBsu2SUfJf48rrx9D/MNm+EvuwOJBiaNT6b8Q7GxOgF1XpOKH5LhLhyVw1fL8uagt5qWRFwDZVhydpH+8CdDcBRY+/fRTvHPpWD5Op5xQ6FJ8OLwEN13WZzOAZOMPGWc/BFTzyE5nGTC67D4t5rfa1HXUv4ZWn/NACaXDMzik6wSpB2VgZMo8uZtyjNWFTM0fV34h+BRz/ocJHkhX7W9FWVdYvxdc3MV+xHXcv8+i8SZfa0klyeOT1e2F62rz/XhhKvpHYX+rVsOw+QOV9jIW22tHy6+rv5aelzrv0naomPhjquZOS3EtjKHi7wlVTEJd38ySYnfe950uHyzKftJcqnXbfmaA/z1C+S1bori0Atet1MgsNelS/UnKb46BUuprokayF0e1XycvartSfdY8OaqL6wVV/xVPT6g/NYQg5qsVE/PFkJdJqn1LW3Hp1cJ5t6cA9OafV+tZHl1Oa4pvW2O52fe3+h4tGYbiPqt5fxjesC/maCp+paVe2ptX6jvdO7ymAuUvGSMPSu0JAGDbE77dVwMA2G6IgjcEEQgiEEQgiEAQgXUvAqWurSEBgQyhkKEbdLqBJQDIN6J2nheyBBXU4oCAhgJ6ZArCNcnyYiGqgJj/5phS29ZFANhW33oL4VbetKoA0L87XmB5NQDFQoJqNXKqqVyACMOV4kUWf45QLrn1sjEG9bkwwyD1GKfIyoUMqZe4dqNcaJOSh2+6pSKIXYMpFVyldErzl8INvWzxagBABiakAZQAiGv3+QIhwIJKdS0Gr56KtAUAyAtASs3yAUAGcaDTK9RKo/PndNBwGFaGQLaDvG2JnxJcERgR7RQrKYMVsmSiIiCqUp6pGk6q+R4wpRhTv5hkDmLAjFUgHot7ANClVPxQCOFQXLxPLrDyTlYAQCfLijYCgTSfSLHG7aHXXAcmBDi0dFKIhuBGBFB0oxUCbsblfnMO15LLpZP82cqycsTjcRhOhkFeQ/UiZKurAScNxGIIVXVGIh5HuLwzOnfuhFBFFat6bZkCbCKHVCqNVM0S1NbWwElWI9PQAGQJBlJNQVGjUJmFUEozX28ItfkUq3kfAKRx4FgpDB15HrY441T+eJN0d07YGR7POZmyXQry/QCQPpc0RD+blui3rC4UOgQAKS50rSOQSAtjBmearMGoAbF4DPk0pYQ7sOiaSA9KJLhqCQDyuJL9RgBQmLmI41GsCcbHNROZdAa5mMEpwFo0zOOIACBtEVOkApcCwLw0F+iq2fj444/x9qjRPG+rWAHoFgCgfBhA45AAp3dt8JkvsVKVgbgBK51hWOE4Of6pAKC41ku1pg9qq+ueqgGoSUmpawnTGjKF4u6mNHo5r8VnRD1PpQDV2gCA6jpAbac6h35ltJpXpdc8r3SBnKftAUBSj1IqfmsAkOLDqdxy47T9DmxrEgDydbcFBX0HmtHsvFr7TEsAkICw/7jqnNSYUK8psC32LUG+7zrN19+S76ZfEgBSq1x1gVgDALCo9EcJANQhSiiYrMgW9XfpQUVa1kh26cJAc9I04ORyMPP0CR0WSYmpXq/kWhQf7hN+qFV4mKr6qSUAWBzjkgcrSli/kgDQg7trEQCqOdjWeF5pAGhooVZ81Sj+VLy3va09BeCqkf32jrruvN5efH7tM/mtt+/Xjk9w/CACLUegvacxv4u4BQ9AVqub1Q3+au0k+PAqR0A9QW5/B4XvSXHDKQEFVbmjlDS54Kaad7Qg4/phpGihNEQ2mxB3lI5UAHrujyoluEhJ0nZqqLruCMijnpiLM+iIms9/rrTgLlKCtRuIkvs5ueAi4KWcdFvan0pHbetYClqJG3RxHAUoyJxCbM3Ve8VNlqYYEgSSaYsy9aD9qhqM9BlW8skbXGEAImrdlW60UFdqIHqNTS08sCdAiCecoHphbAKiUpMLi+J2Q7sSbyCgKcBXQaHK56cyeWVauVoPe2YqqjagUjiSm3VRvcXCgooWrrQo46iTyI/+HxmJsBuwjmg0hlQ6xSmjwhzBYbDNsZUwRJ2Sahdk0XdP2SDBqjofSiVWEIPTGvUQL65DsTIGdAiV8dxiQMIKPgIxNqe4cup4iasqx0RC2aJxD2HiEysvQzwRhxaKSYMG8S46R1amEJPLEPQRykKT0jlJkagRwHFAb6DxQbyDFWvRCAO/eDjCKuCqTp14X7YhrgtqHFsyjo6Vw4oVK5CuWYLlCxawq3CsrAzp+hpe6OqUMszxpAcGoo4jz3GtXIAeI8wPGzLZNIaedRa2Ovs0vt5kIIArKRXFdUEAWaWsU0qbwvpOjCNS5NEW8iXhq8/573c8TiDHGwE82pSipSBgE+BV/d3RpaLWP/5kSrK3aCdlIDk3U/q5LZVpSjkngYnav2GI+LMvNIN8oXxSW3fHwUcffYRJF13AtSArcqLBBChpUwpuh93JxUkQMPWuZRRiUkBSajolIKZTXAcxZJhiXEjFpqmDlZiUSk/xFzGnlHZ5HfC5oyujHlYIk2s4j9HCZzyYwA8wxHwLmyFYVo4fOBGI5bFvWQibEQaTOSuLcho36TRSaZnuzqn9Yr80N4Vy2ZYgT4J5jeCLiAUBVhrbtmPBpOsmj1fpkuzk+bgW12ETmwKjyhQolyODBoovPZwQKf4ESsNhoYYV34P0EEDEhGNckkNamoHoHayVfzAcp/iEw0iyOQ/1vUUSYVa0imu+AIM0niyrkGrdHIq2dzSqSmDI83BlHUqXfydHcXpYRD8pRjz3QmGuk0ntoL6LREkNrHEfkUqYHizQNUS1s7g9JYow2bQIGzu5yBE5o6ugIx88Ilu4PvC1lx5Q6ijXTFbipmWNXaHQ1dGZlN7QUI0UHz9l2Ox0DXJZ53Eijt+aQl0p/8odk8+pOp/ier9hCJOOTCTMDzF0UuhaGZTrorao2gh9k7WUunuhsULjmMYexYEUwuL4NG7I+10AwKYwGS25iMqv1ZzsY7pe0TikeNPDpWgown3NZVm4ZWJMWlqK46T6xsiLmrNKMZeWpvOGBIAUL+pz13T4e67KMZBDjh+w0HxwMznuc5e+A+l6Qqn9eTEeWOFs2/z5nE51RC2+VlMcIuo6pAlFtrp+qlqhVEOX74fkfQTdt1h5G4lwXDxIk/9lkeDPx5Hi61STK+IPV5wX1eaVf/Bir+4R+fqjM4MtbM0WtVw4uTnEK0zU9gBSAADbv6z8mu9or/9+zbYFxw4i8NuNQEcL6K/JM6AvStrW1LHV/la5jQEAXOXQcT/mW6v9s1q7DT7cgQhwgXeJbtqH+cXfk5pURrH7Ki20pKupKYEcLQY51dLNC2WUBEbeT3Vj5rlKFlLJxAQv+V7mRb+EPXK/dCOsyWL2/tPt6MKGwZh0jS09/9b3UdxO5YZcMMVoOfB+aFnU1lZdiB1OcTTkEsHz1fWltgllZWmcZJqiAmFaqMiExAOvYvLxsqLoXElp4EGpgnNn6T2yt7CWxyE7C94kePMAmEYL/DV3D1x6310KsJUSTrVX1R70m6pQX3g15ZqZDBQDQFLuiVAJkxsFAA1TmGMQNOAagFJ1WACAZJJQWDsUAKBYYSngp5SVfgDoh8Sk1ePUazPKCyk9WsmL/XA4ygvGpcsWiFOVc8NTXpLLtOwLhgKltdEIRFK7E3FO6UUoCodgvUxhVWPCcvLsAGuwGzIBGwnhpNKwEFeCgDo00+C4hBgoSaMTgh+mcD8mAEhxoQUuwwu4rJxykrXIrFgBZGqhVVQhn5Eww6pnDK6GuRebfFycM0teCcrkMeyCUdjyrFN5gZh2BcQiACjqwxUDpl8TAPrnEsWD4qoWvuo1ZU5Dyk3uixIjIQ8w6gIqebVAPaQg9kQA8IMPP8DrF5wPK5tFWU6kuOdkQAkA0kYAUIxzpZwVSmBv3LpC4ZenhT6pXL3rFsVVgxkVUI6UsqGQMKjh/UkFrB+y+x90UP+LxbyqESmX4+p6z/uRi3qCM7wR/aD2korVgG6QoU1GGuMIwKbqmHoeVg4pSwkKOAxICs9TbH6vze6qIt2SyiWQsQ+9t7DRsahtEszIkg4E43M5Mm4p458idZP+o/0ptCCpitdueqASQyweR1q6crf8rdH+XzkNndrKY8BBJJpAlmpvSvDd0h5CoQQsKw3TjPpUYx27RlPqdygUZZhM84rqoTKwsumY/rxPEUsRA5n+z8eluaoeClFc6IIjHg4UbSXf/x7wZjMZHTYRKsvmWsS5TAbRRAiZZAP0UJSBWyTWmQFYWIKpDCi9ltpCfaOhjKuf6kjLPrIJELKbuVBGQwHAVr67VO3VMjkeLCOErJPm6w1d1bLhkDDyolp9moZyLYq0m4EjY6FGBrUmhjioaie1Jw+bfzoSSlNtT0rNN3IEDPNoColYKgBohcJwrEaEjTJYjoVIKCIAKdfmJIBG+yyAtDyyCGkhWHkLVBlVl0pwdReRkcJV5UlGdEzocGUfIocowkgbYeSoPAKfrYaQZsKmrA62exOQnLAjh9I/j0hNbJoMAOmMbE2AOlve1xh07q6NRCyGZLpB9llhHgqUSf9T47WSx08o38DtyKknLRJstgQAC98hLQDAZhOG6iK0W1i0/Yn6+33H2gZsHbtw/X7jH5x5EIHWI9Dsi3edC9bavr6scwFZpxqsFmbrVKP/JxpbvJBpSfnV0mnm5QNRUv3xwpOAkU8RqBR5tHhUSg6h8BBKD1IocZ0pAhScOioWd4Vx4JvPKuVPLQ7UfZj/d+/fK38dYDUD1Rhbnfu7DroPFy9u2ssrUflHBDjaOi9VI6h5T5UqDlWR/NLrPS0qvE3Gm9Ur7TVR9p/n7itBmQIDpUq0NTdlRDw8IOrteOXuAwVwo8WRHL9SUadqHtHrAmyXQFD5OQ/4ulQTjcaycEP1FCNSAUhLlRbnEUK8f5UqqOkCbhTWGlIlJIGcq5P5iI68HmOlQ8iMsQKjdtk8MX69lGt1tFKgTu0ogCKxEGYSyW3QzIinrBB/9p03UUGphPSW6TLVmWq58SYBjvBZLmykcimAELEYFscVx/bCw0pgah8tHiU84NcFCDdLHhS5FD9ODCaIIM71mFGjsdEZJ/MC2LJMobgxhPJPgUoFn1QLC9pVeRryWtDSA4H2H5I07+nS47U4Flo4pv9zbe3DA3StTLDueReTp0zGa+efAzeTRiwnxntOk0BUF4BeuWRzV3IdTenyLKFOIlGJzTffHOXlZejVqze69+jOgHnGzB+RTCZZ1TVv3jwsXjRfQDJ/DYfS6yuNObmAZ2UuAwoxT/yjtk/vPlh//X4MvHv27oXOXbqgvqEJ9fX1qK6p5hTkmT/MQF39Mqm6i8k5RJNGQG8aI3S+Xbp04pqYhqmzQi2TSovajaTc9s3RqBnBVltticrKTiKtVdcY8v/ww0/s3kyqw8LYEW1mBCJro9Ic3WSTTdGpqgqVVZXYcIMNeV7V1FSjrrYONbU17Pa8YPEcrvdWenX3qx9b6lL/GGRwzKqxLBXiIJzCrenbpx/WX399vj7Qz8rKKjQ0NmDe3LmsyKqprsaMGTOQo/R4qez0zqmkTlvpgzBWMqq6jb4Ghs0o748eWYlrnrgubLzRpujevTvWW2899OnTB4uXLOGaoVQ+gPpx+ndT5V64p7xYql0rQK1+1xHiewmE5EhxhAmQoee5lEGa4ScRsjKSdALxLggN6A+jIoGysgS69evDytXG2hX801q8GNl584Cc7FdpluQ9SFFKzWbfw+LBkNu9ExCPsVKXZeKLVvBYpJ6ls7E6RYBkCoiGgR49ERvQmz+nXNrLflzELuVONiXqndJuWTkrf8rTjCDM+8uQ6y8pOh2aMb5vF5Nsv22gU0+gV0/EevfhUgKVPXvw+M3U1gjF7rLlsOrqgAULgXgCYHAL6FlZE9cQoM+Ukjw7EhKmTabLwBX5EBCOIZ4jxJ1FPkzw3WblNs/5TTaF3qkTQl26oVu3bkgghrq6OixfNh8u9cesH0hSDmRdIBpFPCWOn6L9U0q0o5NPOPIEQKmsRP/+QPfuiCeqUFVVhS5duvB51NbWIZNJo2nWXKCmFmioBiLl0HNC/WuQ4puAoLzOteQGTMdrpgAsnXTNLrCrc7PY0oz+n//byt+Yr1xIVu7Gb+X2Hbw7iEAQgd9UBEphQLNbqJVs7aos4FfyEMHb24iAL/UziNMvGQFapBWeuqunte21gBdLcrEj3qtUTmLR53d1LVqsUNU2TrFRwEAt9ZR6QX2Pl94vdPT+oaPv858hnb9qRymoKVEktBeYVXq9NcrmP/aqnFdbjVH7bunYSuFCC/T2zl/1lwRVUgmqYGohdUq93h5R7GgAVTxKa2wV3wf6wRstBJpvElB73x8KLIrUPgVe1X485TkpzkiRpxROKuWIrmM+JRYBQjpuewBQtSsvAaD6XYFVAjGcgqpymbUwWH2bJwBPi6YUOe0AMpVesAy1AG/pvFuaZ/R+aTpSND1aGHvMEVvaf/P7cAUDGRrQPPMvbLmN6j9adNKxqL20HzUvSZEjxo0fAIqjC+0JgUA1h0dcdCk2PvvU1QKAHR2Fv5X3dRQAvjryLORJKWXLFGCVmivNE9R4ZmMPTnsV7+vRcz0cfPDBOOyw4Rg4cGt06VLF6d7+LZnMoqGhAd999x2mfDAFL7/8Mn74/nuk00mfas4//0U/C9zjfYvwPwha7bvvvjjg4EOww/Y7oF+/AYjGCHoLviG9pdCYsviY07+ZjimTp+C1Ca/h66+/lnsjAMhpInyceLQMt99+K7bffntWF02bNhUnnXQiaQe9h1SVlZX485+3xcknn4zddhuErl26wyDjKgOwsg5OPOFkPDb+YeieCrEQAZrjnao6Y//99sMBBx6IHXbYHj169ES8jBy9C8I4K5tn6LV0yVJMeH0C3nnnHbzxxsSiWBLQo1pnrW2tKdWp/VtssQVOPPFE/OlPf8JGG22ERCLm91DgXWbTFhYuXMhp4RNefx1PP/VU0aEoZZQeAPlVmv43EMQ75ZRT0LNnTwaqlG497oEHMGvWLO8zBAh3H/QXHDViBPbeay/069+P3Z/9m51zMWfOHLz55ps8Xuingo0KgorrRqkykGpxVmCzfXfD1ltvjVxGZ8D1wfhHsXTpEoRCVBPThhuOo/fArfHXAw/FlltuhWi3KnTu1BkNtkwVdoQbtrNkCaZOm4bvP/4EH33wAVBHAI9cx33puqzQLb0WCgC40/FHYY899kDGdjk9/s277sOMmTP4yk/jyzZtdNp4Y+xy8IHYaaedULZ+T/6cAoATr78brz73HF/Dem24IXb721B+XXn5RKob8e6772LRD98irsWRovlK7XGFso/QOW+VCWyxzTbYbujf0H9Af1R074l4IsEKRzpP0xLna9Y3YOHCRZj2yaeYNm0a5nz2sTjfrEyV1wUI9QCglsfue++N9fbYmUFe96yBqVOn4od3P2QA6IYM5C0LZp9uOGD/AzDgr39Fv759YcfKEI1FYWZF3NKpWn5IsHDqF3jn7Xfww9vv83kk0uxXjhSLQR2EHDKWc6H37IFdB+2KDfb+CzbbbFMkYpWcPsyxIZdzUo07DhoWLsPX33yNL557AXN//BG6NI3S8zbdkbQPAMlHqdXZ5nt21eqEbMUdpq19Bq+tyQis7g1yABDXZG8E+woi8PuKwOpef35f0Wp+tsH199ccAaUKmA63xQ/OS5V5cid+tRkr/PimuviGvnXMFMyrDvdFm28snl/eAtJ7kF2Ic0uwqmV4VjhgKShUZh/+0lZFKsM1c1JeepHanXeWCmz4HtT7U379Lad/N1cSttxAFTcnTwYeAj3xYkSph5SKS/69tZTwwmJDprP7EEjRkb00bOG6XXB7lP2l0ns5hdJFyJdKLpaF4kjN+7T0eqv6XyhW/J9RRiV8nrLhhdGi9qPOSPyujqv2pX4KJaBoD/3P9mm9/KBUCQO9WMjs15La/Ep3JRMMxb6Pu3A0NjjnbAkAo6zMhJldKQXgGhqev9hu2geAwOTJk/HqeWe0CgAJ+hVqdoqaX9T32263Lf5x733YZustC91BWY0kwFJZrSVnSuLuFStq8MYbb2DcuHGY/P47vmu+X7Es8B8lF4Z4PuUZvF1/w03YauBAROLC7dq/KfZckg3Nb1m8uBofffQhRo+6FD/N/IlxshhplERvYsqUydhx15283Z156qm4f9w4hgSkVLr44ktw+umnI1omVIS80bCSA/7kE07H/z18PwNAGsthmQIZj8ax/377Y+R5I7Hrbju23O/E52kcF5erhZ0DnnnmKdxxxx347ItPYRoRTl8mCFe6FeYRpYgKlR21nVR/m26yBa65+mrss88+KK8UNdGKNt958N9lNxCEmz59Oq677jo8+/zTvF/alKKRQB4pC/0bQdTXJ05EVady788P3P9/GHnuuQxlCNZedOGFOP/881FRVVYUQw+VqOxguYfamgY88vDDuPzyy9GYbOTzotINyk1etEm0w9Kj7JB+6C1XYO+990ZdpJJToN+67W68RzCzsREYMAD7XnoRttt+O8Sq+jBQpRp1BMCEGZCLJNXipFqupsup7npjLUPMT/91L+Z8+CGQlMo4abbTcscCO995D4YNHYZap4nh9Sf/ehiv3vMPIEkTJYPKYw7GGWecgUTfPlwjsdYV16OQSapFA/NuuA/j//lP/ibZYqedcOC4u/nvkVCI1Z0Dkk0477zzsOLt90DqRzMsUnxtm1KaIwBBsQH9MeT8c7DdttvC6tmHwVg6o7ECsM6t4VquuiyVErbF94npZFl52PTjdwxgG979CCAzJougPRCRiusswjhu9OXY4IyTGPh2N+IM+h88+yxYS5YAiTD67LY79j35OGy44YaoicQZ0BkOlamg9GSN+0c3RC3AqJvi9k+b8j6ep/6a9JG4PkSlgjEew3p/+Qt2PvUEbLLpJnAMUU7AtoQimfZJ7SDFPdUZNKLifPSF1QxKP7znbmD5csQyaR7HKeUC7O/AonuDAAC2NrbXkb+v7kIhWICuIx0dNDOIwG8wAqt7/fkNntIv2qTg+vuLhrvkYKsMANtrtJCRFN4lU7JKPxYAwPYCubqvdxwAqiMJgNSeArB5u7hguQQ7K//plT1PXiZ6H1oZACiApPh8RwGgOpB6vwImDGD8C4qVBICFsy7+HuGZw6l5WElcAAAgAElEQVSSssi9qkWoiERRDTZSrJSqhtgfkndfDGBbB4CqLS2pPwvnXYiE+FcxAGzp21Dg0gIAFG2iVgkSwQpHLlZfvPEzhgAAtjkxVhYARmSpPUsV19fEH7yUXK4p5+DYY45lMNW5S2e/iE2IOCmjWpVMa2Gik4CNVIIzZs7G4L0HY86cWb5zKP5A2BDmBbfefCOr12IVVWLMSuKsGwpKi12oT9MxqJ3U8ki4sM8brr0Foy8b7SkMWwOA30+fjt133x21NXV4YNw4nHDSiYWdK2GqCAxvxQBQ1TgL4/bbb8cpp5zKaj8qu2YoMEqpzVQy1M/P5N8cJ48QpWxK0evihUtxwYUXYvyTj3FKrlLCtfRAhtR5BOYULDzyyCNx1VVXYYON+heuhXTc1kyIqeqGyKoX/S4VjtTXN918MztzkyLL0Ew2cyj9Hth64NaYOHEiuvfs6h2voa6JVaKUav6fR/+DEcccya9xqUgys4nIxsi4Mgyl4/suFo31SXz2+ec4/PDDOV2aRNhUW7XweELsw9ZjRQCwMdGZzSncr6dj9KhRSJSX47LLLoM2cAuuU2gblSKe9MCEwJkhyixkZL8YmlC8kVs4A8dvvsJXX32Fl++6F6A6hxY94hHfhy31x8533IMhQ4agzmli4Jb4cT7DZPuLr7HLIUfgL2NO51TwGjnfUvK4zQGghS122qVNACjKNtCYN0StwnwO0YHbYNSoUagc+Ec2eVlkRqXhDJkjhZAJC5MqpegN5UREQ/kcl0joA5eVtI/+/VL88MGHIpWXrVDE90muBABWWFRb1cXkO+7A6/8eh4EnH4+jjjoKbu/uDIBrI3E2qTKdMMefACCBUc2whGmP3cQgsDLvcjr8S2deim+/+liAzHwe2xx/HI7429+Q2agvP8DJSnMrV6YkCwgoakeSiYwRo/nionPKYTi4eNIk3Hb99YgunM99lpb1CFu7iFIZy0AB2OZXTPBiEIEgAkEEgggEEQgiEETgl45AANhXLeItgx5l1lGAQs1TQosBYMcBvQCAHUv1XV1A2LGjtB65QuphYaXcnlKxY+fX8Xi13a9i3Oc9pW3xPPArLP01t0r32dE4tx9PpVhc3fMrfF4BQNFmL5nNOwU6YutHE2nq1G5KGaPt2ItGYwApAB2qARjnBX3eEIobXbrQslOyT0LW/nmv2uz7pT7VPgAUNQCVAjAiS52pmCnFrmovLe532mEnvPjii+jesztDHOn35J1SY32a6//Rwj4Sb06aFOBZuqwahw4bhg8/nFyo6+gZQ4jd9erWhUHjESNGiN6m/7Nt6DLdr704EohULJzSg8c//hRGHD2iqA5dkQJQEUwAY0aNQm1NPe594F/tHaYZAAwbcfzzn//EyacdX/TZdNJGLCEoD/swsANxHiGClCWTkd8bp9R7kZp72mmn4ZH/PASqp+c5BrdwPSXXWoKmx59wAu684w5EYpI6uqTOdGGGfdcK+TcqYVDUj3kgm7EKnwXw5PhncN7IkVi6fDEr/1oCXlttNZABYM9e3YrO+9FHHufafudfMLKg+lOCTwVUO/BV/vh/xvN5CVOWAiM05YOQnBHhPPD9b7sBe++1N+ZHytipvUsyxUpXqnm48SYbY64cFFGbSjpoqMyIuqbCBZhMOkTzm8Jk3AJUh0WN4vKsjlg8ho/H/R/euv8+aItkTTlKdy2KiOjjnW+6HUOHDcV8zeb5UJ5qwqRJk/DlG29hzJixyG5YzqmvUUvUTOb6xwQyIzGuMbn8+uvxf/fdx77j2/55F+z8+D/57wmtK/dxb3sRKwCzr7/FMDQUiiHLdQoT6Nq7D4b8415O/V6ii+ucS1AwGkV5g8Xp2T2li3smoiORSKAhWsHtSJtp4eyer0MinsCEC67Dp88+C13WdqWKkrTlEMKxYy5Hv9PPgZWzkHGynIrbOP1TTJ48BfsdfRofj9yD6fgUbwKAXVMuA8A0FWkIhZAMk1u5gyaTXIipRmKcgZ373QzcdP31wJTPsfuxx2LP0Zdwu9IhkZ5flpGmRNI9nSEiw0KdlYBp02KFYx0fx0Q3O4e333kH71x6BVBfD7AxT+tbAADbvfQFbwgiEEQgiEAQgSACQQSCCPzSEejAquGXbtI6cbzmAJCeiKtotgUAi0+v48CnY4BM7L2jYKq1UK8uuFlnAKAXgOJ50Dx+LfdTR+PcfjxbBoClkKB95WhxO9VxVeqwv78DANj+hWZNA8AunbuwIm7I0EP44NL4mv89a+ZcPPnkU3j33XcYUDFYNXWuN7ff/vvxzy0238Rr9PIVtZyW+tWXn3nGIGxGJA1y6I1PPvaohH+AnUrCjCfgZLMwIsKNdcG8BViydCm+mTYdy5YtYzVT165dsPEmm6Brl67YbLPNi9KRCWKNIEUSVYlkN99scQqwr1zFovnzEY8lUNW1M/KWdFQ3wP/OZLJsMlLeqYzboRSAkVACWSuLG6+/EZdcekGhg3yKv5oVDXj11dfw3/9+itmzZ7PCitKMKUXywAMPZGDTtXuVJ+ZSO8llbFbAvfTKC0VKQHpdzTMF+4cNHY5HH3kEifJYcZotQZuMzTX1PvvsM3z+xRdoamxk+NO7d28cdNBBGLj11ujXv484rIR0CvTecN1NGD12tGfIUTq/t/zjlgwAe63Xw/ssHY9gFUFG9gPzqfumfj0d8+fPx48//ohUKoW+/fphs003xZ/+/GcBJPOAlXPY2IhViy5w4YUX47Y7buHmqateWwCQxmGnxiR0g5yrBZCeR7Uf4wkYGQvLli7D3M+nYemSJWisrmWDlvU2GYBOnTuj3zb9GFjVRhyuJVhhkYu5jj51DRj/5Hh8dOP9vD9DOlHT1UvERADAHW+8FUOHDMV83WYQ1skSqbWxphQ6d+6ChZU5BlMVmkhpTyZTPG9WBQDSw7vCA7ZyDB8xAtuOGs3ArD6h83nk8zmu1ff1hHe5JmZoRTUy6QyMzuXo2rUr/rDzHug/YAB6/qGHmL+GSPl969Jb8TEBwJwAr60BQIQ0BntdkyuQs3LIlfUUCsPKGB+ncfFyLF26FHXTZ/C4NyviDGX7b7MZm9EkzSQrD3UnyiBv/VSOU3ffe+hJXH311VixYX8+n0yYTLo0hOozqK6pwYwZ3/HPdCoNqndJ87537/UQ71HBJkTJsM7t6JG3WBn4/uXX4oMXXxRGIm1sVH2g/e++NncRvBhEIIhAEIEgAkEEgggEEQgiUFhZdCQWHUUUHdlX8J5VicCqpvyuyrHW/c8UEOovcy4dP57ox9Zy/0Rr1WwrLHraA7xSiVjkz1o480LdsI5Go2UA2NFPl76PUqRFOrH7O1UAtv2ApHveblEBWEjJLo7o9tvvwPXydFKR+cTBb098GyeceCI7yGZzWVnDsfnS+bhjTsDRRx+Nvfb+Kw+2v/x1b7z37ltFAJCUUul0E+6+5x845+yzYFs5hhcF8xcDs2bOwDPPPIMnnnwKCxYsRG1NtXQWLj5fqgN3xBFHMNjq3q0zxo9/BscccwwcJ8dAiFJQKW32gykfYKdddipkrMv0cnX2uWyOnYUfe+wxfPvtt5g/byFM02SzCwJnH374CaZ8+B4TqqGHDMdTTz2FUETOJgnRCIT9+9//xp133oklBJuS9c2GNc2X3XfbHRdccAEOPHh/fj2bFqoqSneeP3c+9h68N2bN+plfU7DUnxbcr28/Nj5Zv9/6/NlIjNJBRfhenzAR1157DcOfVFqkc/q3SCiCnr164qILL8KJJ52EWDzKL1N9Oqqp5tgujjrySFaAEugp3QoKwB5tTtmp30zFv/51Hx54QAA0tZG6LRaNYtBug3DzTTdjiy23YMhMXFYpFH/8fgb2HbwX5iyY5wHAkLyuZU0yZjGx/623cQ3AnyOi5qGRS7MSzM2TOYSNjZ0EFi9ejJn/vpNhKEExNk0q2TYe9jcMHTYMVdtszsphqmFHisGQJcDv/511FJZMmYJQVoA/VbogDxG3HW+4DkOHDsWiPJnaRtGgCaBWpeU55bV/dQMaG5vw9WvvYebMmXCW1jE4i3fqxEYxy+d8jv9+/CHX89tiu51wwEP/Eu7T4a48fjdIL+F6io2TXmf7GaoAyQ/vNv8jrrjxRuQ235OPY2gpBpf5jz7kVO74d9/BgY00O0P7tywi8TLsvNNfMGjQrqg6YFcGpY9fdh2mvPwywlTgU5Zo4HEBA0ePvRz9TzufwRq5vZP614rW8vvKUsK4p2LOElY+Tn3sCQag2ax4PRKpRDbbiOgf+rHBTs+hhzGoqzPLEQ6Fkcw0MfBbsXAhu4xn3CQrt3s2ZjF37hx8f9cD+P6H77FkyQI4BPPNKMPibCaNgQO3wX7XXc4mMzNDnXiukBiW5lLyy89x66WXQvv+uzbHaQAA2wxP8GIQgSACQQSCCAQRCCIQRGBlItDR56oBAFyZqAbv/bUj0HEgt2ZaurLHaxsIrSoAbD0ZVykDO3q2AQDsaKQ68j5XW7MA8PTTz8A9/7pbHFqaRyyZvwR77rUXvvvpW9mkgn9v86u8i6qKzgxVjj/uOIz8+/n4+qvPAU0opkih5TgWQ67nn38O0XCIlT60qOdcXt1kYHjOOSPZbEBmTLIhgsGEqHC+BMVsiyBVHn/9655cC23Fimp2+CXAaJghOFTHzQ8A/RUPuB6eC8PU8ezTz+La667DN1OVk3Bx9A0twrX3ErEKvP76BAzafSeQqy9DQKliO3fkSPznP/9BMtXgxalAHP370xA2IwwKzzjrNPGCzx/lztvvxCWXXMJxIQhH5+mvQ3f/fQ/g1NNOKWpg9YpqTsk895xzsGDRAql+bA7whCrSQtgM47TTT8MtN9/CAJFqLqp6i99N/w4777wz6hvrm9UA7AgA/PSTT3HYoYdxOyj2alPuvup8BvTfAG+/9Q4GDOhXlLpMQPDUk07C/z3yoPfAItwGAOTxk0vDMHRYdhplZWVo+PR73HPnXcDkV9ueRtFKoH8/nPvPO1jBOt9yeT9GToDFunefxz+vuBKhpbXSUkbUxmsLANJYjmWFiYj72TdscLLizY9E4UVb5UOL4gVAI6CR7NRsFwBGoCErU8KjuwzCrbfeigVdtxSmMXYjg7MJl43Bd6+9hlguJU0wSgCgLmvFOi4qqrrD3GMb7quvn3wR/500CSbNF1/N1pYAIJ1XLlzD59fFiWDBggV44cqbsOzjj4FUo5ijhsWK0LyVh66F4FJucFkZ9rnhFh5b1YgxOLRci38iK5SHjpFDoqwMU599CS/cdTfw4xwAlL9NzveUz20yOMzlKL4u4vvsxWnr2Hw7Tgk2NZEiXL5oAe6++y4sGD++aO6UKtQDANiRb5ngPUEEgggEEQgiEEQgiEAQgSACQQSCCAQR+FUjIMCCqANIyhwHx140Cv3PPZehDtcAdFxo//M1AFcPAKouVCDvrrvuxpnnniHYhDSpeO+t97H33ntJnSWZtbQOAAn4EJAg843Onbrxv+vqahEKR+BQzTHXQqKsEq+++jL22H03cXhWZlFxNhMTJryM4487HpQ+HA6ZyFFuKjdOh96C/S8p/MSmIRyJYMcdd2QTh8YGn/qOAOAHH2CXnXfygKIqrUlA/J2338XgwXtzjbLmm5IKCgOGk44/Df9+iGq2FfwY6J833XATRo0eJVsijG3KEmXsgOrfSJVHKjxKI47H4nj7rbex4847FgBgHqirq8ewoUPx7vvvMkDzA0BKH37n7XfQrUdxDb6vv/yaoeucubP5cAT4yOzC61/qEwKJ+Tyn60ajMXYzv/iSi1lhlihLCOBLp6sBZ51xFu69796OAUAfvPz8sy8wdMgQhn+iVwoP+JSTujofen3UxaNxw03XNas1+fgjj7EpDAEiPh8FAEOaqAF48z1cA3BhKCJAqZvl89oAGgOp8edcjLnTpgP5GoTDZchRLbgWYHkoXAErW4fQ5tvgxhtvRHLjTXh/TVqYf/ZNV+OGG27A/PGPe87jPGQhFII733ANhlAKMHREY1HopsY1/3rnLSxYuABPnHk2an7+GXAJ8pEzcBpRvQy6aSKdS8EM27ByZCoTxmbbbo+DHnqAYTfCnYUCMLWC+6fpjVdASJIwGUWk854Hcbt+6i7GgZFt4BTmh3faG/XJZYjzFTGPLMFF/0YDn/5jc5Y4rLwFxKLobCRQU7OMPa6pzxQ6ppl89GWXY8ApF3ANQDIe4U0XtfXWnzcf1157HRa/+z47/2iWAJ/+8o+i7Kco6BDZdhCuvuZqZLb4I5qaksjFDAZ3kbAY55vZOr7++hs8edr5qKutlmdLfWuyws80w7DtLAxD9I/tZjDoqKOw99hr+bg1eogVgD2RZHfjyeeOFI7Z8roUAMDi4RD8FkQgiEAQgSACQQSCCAQRCCIQRCCIQBCBdSACAQCkTlpdBaDqaIWKHnhgHE445XjK/ROmoxow6bU3MHz4cGQyaVh5SkIsAEB/NU9VL064Pttcx86RaZcixZdSTTM4bPjf8OijDyMWFXX+GABqOubPm42tt9kGNTX1Av5ZpemLrQ1LCTXksQigcBolHy/H+1YA0CETGKp9JoR7qK+tx4gRR2HC6xO8nQtI4FMayvT3qoquePPNt7Dt9gOLUol/+nEWBg/eE3PnzfX2oYBDexNp38H7crotqcYoBVdtpMwjOKeAhVIAXn/d9QI0+qAbgTtyon35lZe9WoGt1eKk/RAcJNipaTo6d+qEV197Fdttv11RUz/56BM2t6B6bv6tRQWgry3DDx2OZ59/1oOcLQFA2h8ZmdDWp09fvPHGG0UuxvT3L//7BR9/Hru5tg0ACfzlnAwDwK4Njbj99tuw4rEXpF01pY6HYRh5rlvZbCMwpZOxiI4dDj8cB4y9jMdHkv4GoHvNQkydNg0Pn3w8YCag2QpwtQwAs1YGpmGgS7YJt9x6K+oee0IoW6WLrSkVqHk5vvJ6UoDaPAHA7VoFgMk3XgFVEaSkbtpF18GH4Lprr8OMHiIVW8/UYeHChXh+30ORzqURRYrfl/NbLWsaIrEYp/LmbdkQAqq0WeIKQO6/HQGAmpnkVODvxv0bL999D0D7y+c9AFh0XWFmG+V0fDdchsPHjMHGR5HpD9BkOKzszXP/GahasAxXXX0VrInvcwKyOFvCkdRO+mny+1yX6k6acOMmjO49cMq/H8d66/VGtUav6+jmNrGC+LEhQwIA2N5FKHg9iEAQgSACQQSCCAQRCCIQRCCIQBCBIAK/7QgEAJD6Z00DQFLzXDLmYrH21oG8A3zzzTdcL6wpI+qbtaUAVK+T/qgABzVelNNGIPDRRx/FEYcf6hteBEAcjDj6aK6txzXhWhx8q1IuIt8qAKRDPPXk0zjppJOQTDXxeSnQ5q+lSTCTtn0HH4hXXnkFJhVj8zXw7+dfiDvuum2Vp8tjjz6GEccIIKK2WTNmYbfdd8eixQu9v/Vdvy8mvDZB1s0jVZOIB8HLI/92JJqSTSIdtJ1Nnafqq7POOgv3/OMePieVEp3L5NjYhQwa/FuLAFCmilPbjj32ONTUVDdzEOYxI9urUoF5/OZdjH/iafztyOFFx1m+eBn22mtPTP1uOv89zFpfcu+l9FKjoAA0Y9LdN4lYLAb9jfcx5qILEalZhggiaECDUP753J/9ByqTKskmWdPv7Gefxqabboo5ETIl0RG1XVb0/XPYMKRmzYQuYXAEAmD++bp7WAH4s+lyDcB4pg6GaSI7eTJuPHckzEaRKqtQthBYaohKZWTKq8nQMQBIlhY0syr22I9rKM7q0ZNrG+atBqTTKTyw2z6w62tJEijGqFuiEGaXFh1wRCqyLgEhRVe0U7TUD56PG3M51jvjAgaHZoZSrQ2UuUmuc/nK34Zj0dJF3nQgROc3b1LTROkQbUSw+4HDsPftN3O7rbwoAaAhzam7sx99FONuvx1GfR23Q5ieKMKsgiWBPx1LWngM+cc4DBo0CLPiInW7Qre4huArBx6AhqYGUXqAoHeJ/ViQAtze1SJ4PYhAEIEgAkEEgggEEQgiEEQgiEAQgSACv3oEAgDIAGU1awCqblQL9aNHHI2HHnuIhTcE/7QQsHzxCjb2eOOdSewjbvhURZw1qmmcvkebAmjFAFAgBdr++Mc/4o033kSvXt2KRGxTJr+LAw44AE1NwrVzbQJA2r+hayA14FlnnIn7H5Apvb4xrUuXV1ITkqkEpTRff83NuHTsRUUjf8ni5Tj4oIPw2RefrvKMOOXkU/DAuAf486oWX0NdAw455BC8N5mMR8Q2eK/BeOrpp1HVqZLNOqhWHQWKzFkefuShVuv+tdQwP+Dp3Ws9fPLxx2wq4u1XA6664ipWY/m3UgDI5iGGyc6uVPPx8Scebwb/1OfVMRUI5PPNu7jl5ttx4UXni7dJ1lO9bAWn+H41TdRkbA0AzjeiDEIjSPM4/OqG2/Dagw8hkXcRMSKocWoKALCFQAgdH6AA4JbnnIXTTjsNs8M6m2uUQef06DdGjcL7Tz8N3RG16loDgGW5Bq5p98Htt+P1e+6BKd9fCgCl9hVplYveQQWga4aQti1Edt4Lt912K+b17iPSzO1G/vnj2Gsx8bnHoUVM5Imkk/JQFdJUAaZamiyGJAAo5qUfAPohGc1nPwCMOiI5uBIZhuH//fvZXrfRP5TGUmHo5gAwhoG77I6D7/sHuyPbbG1CIC/DKczPn/93/Dh5MhJ5DVmbzIaE77KXm07tVTHjT4ojDb7pTuy33374OVHG16JyLcv1QJ/fdzCqa1Z4KcD03mJVauAC3NL1IfhbEIEgAkEEgggEEQgiEEQgiEAQgSACQQR+QxEIACAvf9cwANx22+0wceJEVHapKEoDnv71dIwceR7emfy2HAMaTBjIk4SGiv1TmiMBAKKGcpEtUoJVDT0BGo4aMQK33HwzevcudpEdM/oSXH/Dzd67Wx5oq68A5Da6eQaAS5Yuw6Cdd8HMn2c2O5wCgOQEzEYccPDs0y/i0OGHFL33vXcmY8899+SU51XdevXsjf9++in69O0jABwptHRg7JixuO7667zdXnn5lbjiqiv4dwUKF85fiD332hM//vTjqh6e4QjBnP0P2L8IAE5+fzL22GOPIhOFgVttzeOjZ6/i/quprgGNndlzhHtxS1tL6cAEAC/8+8W45babxEfkkGmsbcDgwYPxyecCrLYGAOcaAqX1hIO62lo8f+qp+Ombr8gWmDpawCIao0UQzAeYDYmo8kLRp++wE+6++x4s6FzJqaaOIf6++OFH8OiVV8J0BaAOSwXg1qQAHDoU8zRwDcBu+RSSyRReOe8sfPX2WzDIuMIHxkRdTQ3Ki8MtBYAPPyDS1yOdWTXbP1XHNQBTb7yEmEwB5h1utCX+fuWVqNzlYAZnaa1RgK8lMzFu3ANYMv4ZofSzBbAsbMJoh41HuD6lLPTpWX6LeKhkdEr4FwBwJCsAI47DxymrX4LLxl4Gc5IwWSmAv2LTKl2ifFvt0ImhvFcvnPLsU+jWrRsW6CE+zz6ZFGbNmoUHDzsCdqYeetiEy7URfTUkfQ8elKJUy5PXsYuB54/CiSeegHlxcgN2EYONVDqNZw/YEwvmz/Ptx587L4ZGyw8bWhvFwd+DCAQRCCIQRCCIQBCBIAJBBIIIBBEIIhBE4BeOQAAAKeBrGgASfHj22Wdx0NADi/szD9TXNODxxx/Ho48+gqlTpyFtUUUy/+ZL0fP+7Ped1nD9DTfg0lHFKjoCNwcdvD8++OCTZnsrXpyvWQA46+fZ2GargWhMknNpYVM1AAmMEdCkNMkNNtgIzzzzDLb+0x+L3nvLTbdh3LhxiCeEq+nKbGRqYFlkjOLg3nvvxa6DduWPU/ptOBrGC8+/yPUJHdtBzs7h7rvuwTnnnl1k1vHN19/gggsuwOJFi1HVqQq23ZKRScutohRM2jep90aOPBcnnHhCUW3DaVOnY+DArToEAD+Y8gEOPvhg1NbVthqC1gDgRRdcgptvvVF8zgcADzhgf0z5+EP+c1sAkIBUHwNcA+++IYcgU1sHPerAJWdZCcg7CgCx+R8x+rrroA3cCrZtIeNqSCQSSL34Eu68/AqY1SIluzUAGKpbzDH9v6OGo/rnn2HImoFer6wBAEgszY51waBTTsEuZ4xhBWSTU8vp9RtrTQwEpz/5LD7++GNMf+9tNvwodCwFmBrhNweh30nuK2F9Pt8qANSzWa5x6Mz7ETddeinCn33E8VDWQKQpJOMQpcxrBgDdOBCJ4OyJr2L99dfHvDzV69SxfjaDL7/8Ek8eS/VHCbL6NZN0hELdUb+SlI5m5R1sdOrZOOecczA/0YXnU9jNcer2K8P2x8+zZrU+JgMAuDKXrOC9QQSCCAQRCCIQRCCIQBCBIAJBBIIIBBH4NSIQAEBeeK9hBSDVANt1h13x5ltvIVoWgZtzRf0+MjG12agXTfVJfP7552ze8OGHH2D6tOmoaaxBSAsJV1EAZdEypDK0kBd19dT23HPPY+iwg4sGzPfffo/d9xiE5SuqSyp0rf64YtyhgU1Adtp5F1g54RZrmCG8/dabOOSQIVw7jX0Y/FULNZ1TSqluGIHAbbfdARNeew1dunXyGkUZlul0kiGeAh7NW9y2S7N6P6n+NF1DOBRmhVUkFsGUyVOwzz77IE1113QD458Yj+FHDC8CgKS8W5WNDEDU5k/JpfRiFoPpwKKFi7DzzjuzuQkZhxCEbE0BSPXoLhl1SZtN6RAAlMcmBSA5T3/6xWe8z9YA4M+Uzgqgtwl89NFHmHTsqbBd6g9h1uEy08o3G1cKJRNA4vfJlrs9e2PExReh36GHszttyEiwOUvkiw8x9qKLEZ7xPb+T9K+0/fn6O1gBuDBvcg3ACrsOM376CQ8fegiQy0GTCsAikE2iRCU8VP2gUoDbUQAK/aFI3u3WvQcOvu8h/PnPf8a8pkauWWi5JkKmiSqzHPV1dZgzc7QfD7wAACAASURBVCq+/fZbfP3W68Dy5cBPU0mqCNPKwWYwyDgRJgS8diFcflVtQKUA7H3mOchZOWg5S7hIf/Iprh41CsYCoTzNc2EADa4m3KaViQ7ZAakWi/6QAHDSywwAlxsxTl1eP5PD+CeewDfXXg+LvY6Lk6ZFzP1qQPFvgxyg8xY2OE0AwIVxAQBDrlAAvjZs3wAAtjkrgxeDCAQRCCIQRCCIQBCBIAJBBIIIBBEIIvCbj0AAAMWCum3A1D1vY/KUyXj1vDOQz2QQEXwOrrcwF7+LYvtqqZ7HcSOOxb/uu48hIL+ecditlFJiqS4gb7bwVpgyZQomTZqE8eOfwOz5s+WLGkKaWVj+yxqB5Hh70CEHFI2uqd9Mxe67D0JdfcNaB4CObbGJASnD3nxjEg466CBkcxYft6i0GOEMCQAJPGy33Y7NAOBamSJ5cO25UDiEjz/8mFNwCbx169INzz3/HAbtNqhAqzrGFleqmZRaTJtuaCC4SPH56GOh8qI4tGgCArAhxaoCwJZSgBtq6jF48N7tAsDZ0k24p+7iww8+xMTjTuGxrSHL4FmN6lLtaKsAsGs3/O3iS9D/sMNZGUnuvGROkfjmvxh90UUI//itjMWvAwAF1qQhIDo/MuwoVoAm1l8PyVSKASBtMTuEUCgEw23i9luL52Hu3HlYNvlNfP75Z1jw9ZdiP3l6P1neCIVdewAQ2RwDRm3yFNwwejSMxSJ9fnUAIAG73qk0mwNNv+lmiPqhAkQWav8VA0A1HgMAuFLTO3hzEIEgAkEEgggEEQgiEEQgiEAQgSACQQTWxQgEAJAX8GsYAAowKLDJkYcdiVtvuw29+/YSghxhYVrYfL+TUnDZ0mV4Yvx4TmedNXcmomZMpgMCtm0zUJswYQIG77sX78POuTDDOj795FMGgArErcnRWKoAFPsWWr8Jr73KCkDHcWSpOJ+ZSV6DYZiwHYsVgNtvtyNeffXVIgXgmmxn0b6kFPGz/36GQbsOQtbKghyAX3zhRWzz523W2mFpx1ZOwEfuH8vGYYcehpdeeck75tpQAF5w/kW49fab/V2D+uo67LPP4HYB4OJIjGu+dYKF999/H2+ddIbEfhkvdZl2XAoAS9mpUgLmonEceuml2HDEibxfx86zu3D5d1/hUkp5nfoVt9OV5hXb3ngDhg4ZiqV2lBWACacBM2aQAvAAVgCiRVdmX2t0iSjdMDbbbjsc9JCqAdiJawH2SzeJGoCTXmCfYlXRL8+KPfpsCJtttxMGn3oittxqKyzqWsEKvEYjzO1PZx3EY3FEWAoJVNlpNDU1YdonH+LFl15E/s23gPJyoIFcd3WEIZ8QSHSfQwjHjrkcfc48gxWRND5i8RjSL7+Eu664AlghUqL9Ls9+BaCi1eqMqTofpQCf8ZZQAC5zQ1zzcr2GpLhu3Hev7L/i2oXKPbl08JvcYgv9Tj8d555zDpbEOvN5a3nh3kwKwNlBCvBavWYEOw8iEEQgiEAQgSACQQSCCAQRCCIQRCCIwFqOQAAAGUSsQQDIKXzI+9SBeWy60aY484wzMXTYMPTpv16hT4kTynTNXMZCOK5kgUD10hqcd955eOqpJ2GGwwzYSD1I28TXJ2LPvfdgdmHlHIQiBqh+3B577AZXGjX4lXjyY6s8lloGgGJ3r7z8EoYOHeo5GBNwobp4HFcXiMcTSKaaPAD42muvoXPXqlVuy8p+8MvPv+QUXAKApAB89rlnsdvuu63sblb9/Xlgv333w8Q3Jnr7aA8A+tM06UP+9O/WUoBXBwAuiSa4zyrdLN599128c8pZcvwKrZxXL64kCq0CQD2EQ8aMwSakJHRdWJYAaJU/fIMxY8bA+OpzMT46AgAti9xaWoj/qgPAnCZUtwUASNYgAPr3wQ577YUNhx2A7t27I95rfW6/7eiiJp4DhMwQKu00UqkUukRDqKmpwacPP4xXX3oJWFFNlB5hT3kn5kFLADCeiKP+uWdw71VXATVLvDirVPKVAYBLbZOVir3qGnD3XXdh7oPjuM/yyJSk/BacilVA6VoVAMBVn97BJ4MIBBEIIhBEIIhAEIEgAkEEgggEEQgisI5EIACADCLWEABUqZK0qKb/iUU4/U+AgL69+7HJw557/hW77LIrunXvWpBVaUA2lUMkES6MHQcYdcko3CTdXclVVzcMvPD88zjw4P2LAOBXX3yFXQftjFSaFv2FjUDg2gaAw4YdyoDEXwePAAaxSFL+kUst1d9TCsBSAPj6hIn48Ycf4Mpab80mT77lPF0FRBVwFNCk+XbF5Vcgk8swhCITEnLqZeGXLLNGRh0vvvgCKioqkE6l2QiiIxsZR9DmP2/1OX9bWJU1u2Ci8FsDgKQApHqGFU4akydPxrsnn42cS+mjKllWnFWpgqwtBeCx116HnkMO9xSAnTp3QvjLTzDqwgsR/m4a7+/XBIDi+LqYHJ7vjjijcK/18Kc//QkDtt4W22+/PVI9uqGyshJpLYJkKolUtIJrTdpmhGsGdkktwLvvvItJV9wMJJMIp+vlMBA1+AIA2JHZFLwniEAQgSACQQSCCAQRCCIQRCCIQBCBIAJBBNZiBAIAyCBgLQBAf6f5U4Lp7wM3H8iQaYMNNsBhhx2G3XffDT169BAggrpEGYDqgGu7OOroo9lVmNx0TSOEJx5/HMOPOJQP4dgAeTj8PPNnbPOngWhobPJq8THb+AUAIJ2DSk+mNin45QeABAJ33GFnvDZhAqo6lReN6TNOPxP33f+vtTbOlfkGxY7cl4886sgiAHj/fffj9DNOX2vHj4ajyOayDAopNu3VAPylFYAKAJbbKXz11Vd47vDhnBYLpLiyndo6nALcvSfOvvY6xP+6r1CuOkBVVRUy77/BNe/Cs0XNOwUAt7vpRgw5ZEjLKcBrSQEojt8CAGQFLZ2pA+gxmBtvjMgmG2PHHXfExttszym3DeE4KwFTeY1NPfpqdZyC+/bt9+O1ceMQtpIBAFxrsynYcRCBIAJBBIIIBBEIIhBEIIhAEIEgAkEEggisQgSUhke5zDo49qLR6H/OuVy838mJGlh5w2J4ocv00rybZwWM2lrWXa1Cc36lj6xpAKhOg5SAhRjlYWqUHpv3QBC5BZPrb7du3XD00UfjuOOOx+ZbbQYyAWaTEMp8NIDPPv0Cw4cPx9z5sxnInH/e+ezW2X+Dvt7+yXjioIP2x4T/b+9MwKuqzvX/nr33mZKQQBgDCKiAqCClDlzb2moVqKgVqx1Q26u2WsSCFlQUHMAyCIJawdl/q94O/q0Tgjjgvb3OswKK4sSgTGGG5CQ5832+b+19cs5JQgIyhPgunjxJzh7WWr+19uE5b97v+559Tiv2StsdATBbMPR+biwEWMYmAmBmrq4TzxMAZc7yr0f3Q9WBd8yxuTn4pk2ZhvHXjUcoaKr31mkNOABrhUZzjecErG8b6T5GGtNvno6rx12dIwBKnkDl+9UqdSyaezV9V2eH6Da0hT0nZFOKgOxrAXCtv0DnW5SowoYNG/DYWcOxcctGpFGhGe3MRqzbat89XCeke15ywH9g6tSp2NzrMN0X6ZRPcwCuevQh/H3aNAS2bdWbSbCstIHTb9YcgOvjQQSDQRSlKmpzAO5hAVCy/iXcBySZdtVx26x12J2mSJ7i2a2GlXHv2pYPyVYlOOKo/vjuuReoQxDtylTgLLcimruwZMnnmuMQi02OQ8sNBaYDcD+9sbNbEiABEiABEiABEiABEiABEiABjwAFQCGxNwRArX7r5sLzBCLbrToqx+Ki8sEHBzZECJTWo0sPTJk6Fef+ptahJg5Ay2/hJ0OG4vmFz+p5J580CFIJuKi4IGcrT5s6BeMnXKevZVfk3QUtq17H4DcVAJVxOoWAE8JDDz+MXw0Xh1ltkxDgX/3yl9hRuQOOVBeu0+oPAfYEv2S9OeLMTURMsyzJ4WYEwAnjJ2DylMkqAEq+RK9S70knnYQlHy7RUGU5d1dbYyLggSIAVkWq8NplY/DaW69o8Kqle3bXBMBWJw7B5ClTsKJjWUYAlKIoH//lTsyfOQuBmClO4QmAx8+YgTPPPFMdgFJtd18IgBqi7jkA6xEAZc9Xw3ar6bq7QcRheZhKy3DqmLEYeNqZKlhuDkS16vR/xB3MmT0Hb91/j16wPwTAOXPmYMX99zAH4K4+wDyfBEiABEiABEiABEiABEiABL4NBEQgMSJKAOdfNR6H/mGkyd0VhzoBxVKmec48B6DrYvPYpH27LpgcSFw7pIGXX3kZ8664FKmaGoRcs1vSze3n5fhLuRy8nHCe6OQJUd6cvVDQDD+kVXiSNTioy0F486030blL50yBEDlPhKup06bqeRI6LIVADul5CMT5JyKWtGWfLNMcg59/8XlG/DK5CBtunssv/7sXCClXNlUAzHfNpdNm36gY6op0E669HpOn3pQzoHVr1+HEE0/EZ59/lnHgNWV/ZPd3eJ/D0atXL3WySZ62UCiMaDSK9957Fzt27NDXRYQ88Ycn4rnnnkMwHFR28rrtWDh3+Hn45yP/yCma0JQxqNBjWeri7H9Uf52rPjtSNCIQwKJFi7F+/Trzejql8+vX7ygdQ6eyjjldzJg+A+OuGVdnDHu7CMiqYJFyCCerIHkNv/jbg3j01lvhVJgcgKmMAFj7nEuxGy8noM+tehu1CyFvGsdNnoKzz/4ZttuFWrgmmKrR95H/vmY83pj3BBxX8E7C0fv/4JZZGHbmmdiYKoBl+dAqHVEH4F/PPg1pdQA27MaUMaQtVyBOBdDn2GNxulQBFiE5WKprc3DErQL8wuOSRVMrU0vOymTaiM0pN8zZiJ1AKFPEI6GisVCQflJyehpwUmGEA2Gc/tB9GDjwOKxMxWHbNtr5Enjl5Zex4DeX6X0Cbg7FGOzaKsBxUwW4oCC7CMgGPd9zn+ozp6q9J3wb7g1VAS5P+TUXYVevCvDdd7pneyM328z8USD33UD6CcJBDHH0+P0IjBo9CuWhUl0vqepcVSVVgE/HclYBburbAc8jARIgARIgARIgARIgARIggeZLgALgztdmVwVAr+hFtgBoPoDXFo3wwmKze5YcddKefXYBThl0igqA8kFcBKr77r0fI0b8PlNcRJxGI/8wss7Ar7/ueuNwc/trTAD0buAJfp7OKyGPXkXh3RUAPQEjWwAcMuhUPPf8goyaEY8m4ffbGHfNNZhxy/TdEuAkvPS+e+/Deb8+D9HqKPyBgIqiixctxtChp6kA5zXJ4fa///u/6HFwDyQTKSSlamsogCefeEpdiIlkYpfCf1W4sSyMHjUaM26ZAUcSMhplDNVVNTj99NO0P2kHigBY+vknGsoaX/wBHATrFQB13p7DEgldt3iwBO3atcOv//k3tC1ti4pAK9iOg1A6ivXl5bhz2NlIbdgAB1XKI18A3IxC3XMlvqq9KgA6jh/JZAIJN7Rc6uCa+dQVAEXorHFrIqdcPc5KiWTm4JibJ+H0007HhrC/2QiAd999N764aw4FwOb73y1HRgIkQAIkQAIkQAIkQAIkQAL7j4DPtpBKigMwhPOvHI9DR41wq3emkEyKA9CmA7AeB2DMdQAaq56Yg0yoZDAQ1Iqy27ZtQywh1VRNa0wAFHeffD2z4BkVALMdanfNuQt//OMf9X5yn5NPPgXPP/98xv2nQ7CALZu3YPDgwVj60VKtfBv0BxGLm5DLhgqCyOuSw0wqCBe3KoLfH8DmLVtUx/K8V5I27dVXX8Xx3/t+zkad9/RczZ+nud7qxBrXhu6K+CWtsKBYXVIDju6fcx+pYjxkyBBs2rxppw+C54bLzpMn4bvz5z+DcEEo51rPUScMovFopirzHX+ejVGj/5BzrgiHPzv7Z1jw7II669TYkymi4qOPPoqB/zEw59R333lPHZnl5ev19eYqAJbbxgEY9deoA7Bb5RbMf2Y+XrxmIuDYcDL5HbPyPLpVrmVeCdhw4EeidRCnjB6FEy4egeqaGsScMBKJJHolY7pX518+BnAcWIlKw0MLjQAnuA5AEQDl/aa1Vb3XBEAvFFuEvVQ4iEBRIVJbo0gkJCTfa+4z63MrBKv9L8uQl7R1Hif8aRJOP/10rA+FNXS9WyKlVZT/9btL9Ub7wwFIAbCxp5XHSYAESIAESIAESIAESIAESOBbTIAC4M4XvyEHYL4AmHJDG488/Egc1qcPXly4UPPaZbeGCjx4IcBdO3fFW2+/pSHA2eG9Y64Yg9v+fJveSqrKirj3+GOPq2glTcIKpTKpiIDifPvlL3+JTz/7VMMKvVx59QmA8poJ07WQSCZx7DFHo3v37pg3b57mNfOiL7+JAOi5HaWAiYxn5MiRuGPO7UYEUs3UhDFPvGEiJv1pUqMuQONqrA1llHDowT8ZbNRKV6ypjFRi0CmD8Obbb6oIKgKg147+7tHqyitqVeRpt8rtzdffxLCzhmkhDGn5odoNvfanP03GhOvG6zWJuBHJHL+DK8deiVm3zsqEdjZnAVDGHPObkN+DKjZr+PST4yfirYXPa9isabUCoGRUFBFNmt/XCtXpCA765TkYM2YMqrofjKpIBJVpv4ZBF6/5Wl2p0ecWAokELDc01hMAfzTzVs0BuCldsE8EQFvciukkWvfoht69euGztz/Ctu3bsh7TRgTAtB9OOIzh99+H4wYeh+WpNAXAb/H/n5w6CZAACZAACZAACZAACZAACRwwBCgA7nypmiIAmjq3xgF4ysmD8MTjj2suPwnVFbHJEwJFuPKEpfzCEb179cbYsVfikt9fnFOkIlIZwRmnn4F/v/RvFb68fHID+g/AwhcXom27trUOJdeptGL5Coy7ehzmzp2bcSFqJVNX0fOKhHgCX+uSYnWr3XjjjXj//fcxfPi5WuF0TzgAswVA4dO+XXu88MIL6D+gn447FotpGK78fOVVV+KB+x/A9ortmUURcVQEShEyvVyCwqGosAi33347LvrdRSqAChfHkfxuadx911244o9/RCIZzxT28HhLqPXs2XdgxKUjTB9ZCQ9feO4FFSi/XPFlznVeMRHN7ecElGnrktZauXnG9Olm/J4QG/Bj0fuLcPzxx6uoKvnmPAbNMQfgOr8pJhNzjMBXEI+ocGdv2IR777kHq//raWMfjZvQXUjOPXEMO2FRnoHWbdBv8GAcP34ESkpKkHZsFRDbxIGiVq3w0T134+G77kJg+1bEksmMdOvzHIB7WQDsWmNyAMaffRx+WIjLRvNZ8B/ZCzNvuQWfV1TjiSefwNrXFgGbNgGJtAqVrjoNv/sUxN3QZXTujgFDT8WZEyapSB5NR2HbFvptTWgY+JJH/2YwZYTOfZcDkA7AA+a/XQ6UBEiABEiABEiABEiABEiABPY9AQqAO2e+qwLgCT/4obr/VBSSAiIvv4x//8+/NbT3o48+gmXZiFSZMEgRoyQfWb9+/VSkuODCC/R1df+J7c4HSHjsqUNPRfmGcj3mCVAiSo0efTlmzrwlI3yJk85zDooo9sQTT2L+/Lkavvv111/nTFQKFxx55JEYNmwYJIx24MCBCARDeOxfj6oAKMLVnnYAygBEKP3N+Rfgof/6a13wKWj46bRp0/D22++ogJffZN4/PeOnGH355fjxySflOCXl3K9Xfa3zERFPzs12DMrPwq9nz57az8GHHJyTC1Cuf+O1NzDnzjvx5JNPoLqmut7NIeKrCIzDh/8KUuFW1lnCoMX5J+HE559/Ph574jEVEVX8ky9xzTXDIiDZAmAqmUKrdI3mMuyQTGHL1q3YMv8VFWyXLl0ERCJAMgpYAVjFbdG1a1f88NxzVexc2aNYWSVdV2lp0sKKFSvw4CUXI7F2LXzVkYygbAQyNwR4PwiAWiSkVw/cfPPNaNf3OxDH6JoPl+O111/DmjfewYrly+FURpBISgkPKYMShS8QRmlpKQb85j/VsbilSw8Vr6uTVRryH353GcaNGQN8+YlyoAC47/8vY48kQAIkQAIkQAIkQAIkQAIkQAI7IVBbBCQ3B2A8mYIIAj5fbg5A+TicW03ShAhKyizzg1st1E2yn/k9kzPPG4y5TgSD7OuslEnKn18F04vX9Hn3zZtTsjblnLnazTvnnZby5Z5gNVBc1OeOM+GeXpYyub3yqwDXhgCL/lPrADz5xydj3rz5CIdCtVNIA7FoDB9//DFWr1mN8vXl2L59u+beGzBggFawbdehXWZGEkoqYlJVpBrnDh+OufPmGkSuoJU99Zun3oxx48Zlik/Ut9SrVq7E6tWrUVNTjerqanTo0EFFi+7deyAQ8MOW8GHXClefACjuwVdeeWW3cgBmOwA9F56IcJMnT8ZV48bqcKVgRnYOv21bt2PxokUqmK5dtxabNm1CaZtS9D6sN/oc1gdHH310xnWXPV/hdd555+KpuU9pqHQsHtPce9khw94Yhp05DA8/9DBalbTSqcv6eE4+KRCydOlHWLJ4CZZ9ugwbN25Ud1vPnr00bPSwPoehrHNZvU/VTZNuwsSJExHwBzJFRbIFwL59++L551+oUwV4+rTpuGb8NbtVBfjKMVfjllnTzXhcR+P2zdswZMhgvPXeO/pyQIN2fYgGLMC2MXTGbA2TXh4uUIGyMBHTENyg30IsJva9AHyWDx2rLVRVVWHlquVaUVncfeIQLCluowKg1aq1vpbwSzXxFNK+Sp1761Xrce9992LFI/+lOfNsN5egV0vYdgXA77sC4GYUqYjaxq7BZ599ir+cNRRIihOvkSrAGU+hH32OOxZnPHi/cW8G2mqBli6xbbjiij8iuWCuFu8QD6IIscn+PTBlxnRs6nOC8rElZ2YwCGzYiPLyckQ2bcDatesQiUXUgdq9S0edb9GhfRFPxFHtK9WCM0WWyVu5aMqfMfdeKcBhnJQ+t5qwFBn5z+tvRNdLRyAai2qYuBSu2f74v3DXpEnAlp1XAfaqjFuufJpCGAiGcOmLT0PyT2ZXAc51AJp8obVN3svrVgEOwEYciXqrAEciVVhw9hlY/uUXWXWIc7e9ZBBoeIXqfUT4IgmQAAmQAAmQAAmQAAmQAAmQwP4gQAEw7wPtNxQAf3TCjzQ0V5xhIkgVFIRNBz4gVlMrMmV6TUPDVsVxJ6KfiE9S+VfaA/c9gIt/f7E6BaVJGGx+dWERO6ZMnoKxV47V68UBKE3cgNnFC5KJuCv07XyX7YoA+PTcp/CLX/xip0VAaouDiIQhYzNf4WAhZs2ahUsv+31mQB6f7PyHelBUI7e6bvbosyv5VmyvwKjRo/DQww+Z+WvYsJFmvdBpwzCtAowIMeeedx7uvPNOFBSGDXfb0n6yf86n5Ymz8rqXezGVNnkMH/zrg7ji8iuwo2JHxvHn9ek5AJuzALh8+XIk4zEcfngfRCxT2EUEQL9f9l9Kf7dsEQhjCAbCKrBW+8TFmkTUBmwJD7aqVBB8ZtosfL5wIfw1FYhXVsLRQkNS/de0JgmAqSR8UogoqyBN9nqYQjWeqNU0AVDkOdtnI3lMT3UAigAo87BqalQML6mJQhyCJfIspdNI+AwHXzKGdCqNLcFirR69I1Wi820d3K6FbV66+iYkt28HIkYQzBYAL7hhIrqM+L0KgMlEUoX/HU88hjsnTtw9ATAcxqUvzN3rAmBlZSWePedMCoA7f8vkURIgARIgARIgARIgARIgARI4MAg4PkuT4ksV4N+MHY8el49QJ1AsJTnXUgilTN65qGuZs5Jpk4fO/dxd4EZp1njGPXfa3sfyxtwhKSv3A37CZ24U9JQC935J9zzHsxDl4c04CT2BIa/jho57TsAKk8YN3nzitvm9S7JxB6Ccl1KVKoXOZQfh73/7G0788Q8b3gCeDqbVYbXQsqYck+96ryQ0f+CUKVOwefNmfU1FCOGelhIM2ZNLwYKDCy+8ENdccw169j6ktt/s6qVmkCpqSFOBsJ4mFYelmEN24QwRIF9+6SUc//3j3QEag+a8ufNMFeBkfVWAzanptOkne8zZzqRJEyfhsssuQ2m71pnRJGIpOOJUMxca8S/v53g0CX/QAFv2yTJce+216vzzWr7rL7sKc/a0Tz11qIYc9zuqb10arjgr1XHrCJBZbDdt2IRbZs7E/fffpy45yRWYLzpmC4AvLnwR7Tu2z+lv2pRpGH/d+N1yAF41dhxmzLw5h5E4AH/yk5/gzXff0tcbcgBuskK6twqSMSxZ8iGeumEsLh99OboN6a9i81eBg9UJWF1V7QqB3rDNgxiykrAdB22j7gP7/nu477578eUrb+txOxFDPB2Xurv6u5wly+mFAH93ynScc8452BzyqXDYxUqr8/OhX12gDkBfPDd0OH+RpLiMbo3WrdUheu4D96pIGS0sVoGux/YaDa/fvnCePic+WPoPHTvhd7/7Hcp+cbq6YXfEzPh22EF9RmK2eeZs198WdJ2IHeywOiQDiZQ6ADc+9iDuufcebF65RoL6pcSIO0TDI40ALpo4Cd0uvkznJ8+wjG/rU480IgC6y+n277iPfMIfBMJhTHj8aXTp0gVfhaG5JntUJVWAfve2O1zCUtTFK2Hsbt96HIBpSPXsGHpcdpFyWhkIqwDaqsbBtm1b8diw07D66680byLqVPrW9JB0ANZ95+ArJEACJEACJEACJEACJEACJND8CFAANGvyTQVA4zWTT+kptC3tgLOGDcMll1yCvv36IVzgqovZYlY9W6G6KoZPPv4YM2fNwv9/5JGc/HXe6fnFQ8Tp5rOkim8Mh/U6HOPGXY0zzjgD7dqV1oYguxfXcdbV3hSffPwJbrv9Njy74FmsXrtac+VJqKP0J5V033jjDQw4ekDOqOfPm49zzj6nSQKgEUOMipEvzh0/8HiMGjUKw846q5ZVEx6VtavX468P/gUPP/wQPvv8szquv4b6zL61jOmw3odh1B9GaW63rt26Ntqz59IUx+IzCxbg1ltn4dXXXkVhQZHmd8wWGz0HV8Kn3AAAGcpJREFUpCcAfqf/d9QhWtq2NKefyX+ajOtvuH63BMCcEGD3rtUVEQwePBivvvm6vrIzAVCEvsJUXAXAR0f8GiguxjG/HqK5JxM9vq+htJ57rXbQKRUGQ5YJLfWt3YBXX3sNr95xOxLr1sPTwRwk3H1cvwD4vVv/jLN/djbW2wkVHNvFa7Bs2TL8v7PPNcVGEm7xkbxVqQ2HN0Kx1bYtjjjiCJxz12wdV1WwQMd1SGUc1193Hcrn/UsFQNl9AQRQI5e1bo3ioSdhyJAh6N3/u3AcP2JFJXo/EQC16R9HgEBCirmkUBQV0cvCuuUrseCZBVj9z3sR27EDiJs/XNQVAIP43aRJ6PzbEZCCPoVFhbpPy//1MO6eOhXYsNaMPytFQa1rFkjnC4B2ACgqxPWPP42OnTphXUlAhcrukQQeeOABvDPrz00SAGv3pQiAafQcfSEuHXkpvgoVKrdWUUfF7LnnDMPKlV/CsqTATt2/vlAAbPTtgieQAAmQAAmQAAmQAAmQAAmQQPMgIJUxE0gilecArEmbD+RpyxSkCMWMeFMjDhb51Jc3fM9JJ340/UDrOn6835HOtwi6HyZ9JmeW17wcgJ7jz7OX+N3Tvdfz6aXc3IPeOAIJJ1NxV871qpx6zkXLzSVYxxmYMuOP+6Rogw9lqUT9OQDzch1m8tv5A657LoWCUBFOPPFEHHfccZrnr99RR2kesewmH7IrKypUYHvppZcwb948bK/Y6ooVdfdIrdDoHROXkqN52SQ0U9rhhx+uhTBOOOEE9O17BNqUlqrLSQQM74O/5LWTr7feeltDGBc8+6yKVyL2OX6/hjmK6CP9iQPwkosvVtFK3E/irCooLMDbb72tBSJEKGyoeQ5AOd6QACiiqbD6wQ9+oF/f+973cdRR/VBQYCrUZrf169fjgw8+UF7S90cfL1HxxO/4jWCZFfbbUJ/ZudBUvPJZKCwoQKeyThh66lAVhHoc3AMdOnSs07+s1xdffI7XX38dCxe+qFWTq6tNIYht27fp+TsTANu0KdU8hW1at1GnoFck5PXXXlcBTYrCZLeGnJPeHMQRetyxx2PwoEGIxeO6bhrWH4/hn//8B9ZtdIvHNJADcEU4pM9521i1CoDzz70Q8UQUQBXKevZElxNP1jyV3bp3R6uiotqhuft/9QcfYenSpfjozTfx9afLYMWq9B3AyyopO8OE6tbm4DR8zPtBj++dgCOOOBzVcXmfseC3Y9i2dRtef+JRdbs21kTYlGYFCjS3Ze/ThirTeNIIY20tn1bi3vbFBzoScR5KHlPpP2AHEUtWAAUl6HTooejXty8O7j8AHTt2RHHHDsYBGLB1nZLV1eq02/DFSrz/3vtY/N67qPzySyDk15yKqDLVkxNRUzjGWzd51xSBu6TfQL3eW+8dX36Ad994A3BD9vMdo5mn230DDLgOwBgc+P1B/HD4BfA7DiqdmN6zJJHS52LdIpPz0TRxrrqie9o4ufNbIJ2CDRulRx2JY445BjvsQg3pDjiWOhbfe/xJVFZuN/ehA7Cx7cjjJEACJEACJEACJEACJEACJNB8CRwIAqB8cBUBUD7oNlcBUD9u+3w6RgkHNg6l3Djmrp27oVu3bjmbQYqBbN22DWvXeVV6fQg4Qf0QnkzH6xUCs0UhLWiQTsByQyFFhKiJGddUYUExOnRoh3bt2qKosAg1NabQge3YKv6tW7sOGzdv1HO9isS27WSq73p59LzQ4/p2cbZzqb7j2QJgQ0+B5+byeBUXtUZZWWe0aVMbFuxdKwUpJEQ0pcUWhJUfsUQs4/7L76MhAc07z8uBKbkURegx3IrQuXMZ2rfPDdOVYyJOSWEST+wzMkv94dSe4OKJrtKX7o8GhC3PdZk9h50JgOa+Xm7FumJZ0A4gmjSicNDdH/lFQDwBUJx3ixcvwTPnXYRYXATAiBG2/CGgsBBW9+6mSIbXXAGweskyFb+Qkn5siONPVqaN5SCRSqC2jrJnqfNu4JjSOT6pomwEOYknBWpcoSlXCN3ZO6jMTaRqFbzChSauPmEDkj/QsYGEjC2ix20EEPKFEElHEXSCiMofIISjithpQMZz0EFAcSudb6ggiHg8jlhVBIl4HFixGpDvUqVbciNWVejQAsEAYlERP2tD3mU6sv/1+bFamaIm+oeRJGAb0dyX9RaRv1/kuOcADLoCYNwyIcoIFgM1VYAjLkl37FYASMnaZRapSQKgjLlK5i45HJ0iQP6QEPRLaWsgWQ3LF0YqbfZRfqMDcGc7k8dIgARIgARIgARIgARIgARIoBkRaFAAREyrALeKRbRibadNcc0Btu6QMv1A6086mhS/YP1inU3U7oiiokJs79AekUgEHaurUFFRiVKkVXja0bkbRFyS/Fdy3/CqL/QDdnU4iKJWrbCxwITetdtSrXnv2thVSCTi2NH5UAQDQfUpiiOldJ0RrLa0Tut1lcHWWtChSyyCLZs3I5iQz60JOF17wnFsHaM4b1Jrl5v+7LRWdN1c3FaFsPS2NaisjKDdDvNBfVOn9iiQIhEpS3/vgFiTHIDeknoOPckzlh+uuyvL7olinrjUlHvVVyXYq57c1L5FpPJC/TxBs7Frs8+rW2m0fnGssXs2/bjJidgQp/oqAGff2xM5m95f3TOz+68rkBhRWFp9Dqzs8x3bqeOmbMwBqAJTPQKk58AVb680qfYq59WINc9xMlWAyx3jACxAvgAoYpa46/KSceZN0PP1efKj57D1TvOOW+l8AdCc4d095Dr5PPkqDQk/b7h5u0ruL/PyquSKQ87M13z3vKk+ERaz6slkj7s2U56ckedUdocgwqa0vGLjiEnhmKyJeOPIuF1VBKxnz7g4fPkW5LxTvUtFLpXmUYxJNWCdp5mXBFp785PvmnpTDIAZXTjXAShOaXlyvPF63YobUFq2jGiO1Z+/gALgTjYpD5EACZAACZAACZAACZAACZBAcyLQmACIzetx2223AYuWo6h1G5xz21SUdSqDk3Swfv06PHDtb5GOVKHVwUdrMYfkIYdoNdX0ihWYM2c2IkuXwmrdGhfcPAtlZZ1M/qz16/DwtVchvnUrQof1wsiRI2Ef0gfxWAyFa7dof1UrP4RdWIDf3jIH7du1VwFw46aN+OvYcYhGIgj07ar9+csOQUG4AInPP8bMmTNR8+UqOG3bYsTEm1HWqZOGs65dswZ33ThO+ys8tLu5rveRGm5ZXb4Cd8y+A+klX8Fu1QqXzvmzCoQiAErbXQGwIVdYU9e+fjGvqVdnn9d4GGX22U0V/Roayf4WAHeV0Dedb2P97Uwczb9WnWJ5eda+qQBoitNISO7OBcBCXxSLFi3OcgDuGQHQC+H3hKX8Oe8JAVDuWSuM1S8AqrMwS8bKFy5rNbo9KwA2tD88PXR/C4C5wdnCsSEBsP6ZUABs7B2Ax0mABEiABEiABEiABEiABEigmRCoFQADOP+q8Tj0DyNVhKhxqwC3/2oprh01GvhYnHchXPT605pTzk462Lp1Cx74wXeM96THsZgxezY2HdldZ9bmkxW4dswY4NM3ATuEi198FgcffDASiSTWrFmDe388GEjWAH0GYtKtt6LyiN5wbBtFi1diwtixwKcvwYcQLvjvl3HQQQdpDr+vvv4a//jRWep3QZ82uOmOO1DVs5/2123ZMlx++WjEP/8U8Bfh4nkLNNxWKlqKAHjnkFOA+Db4ex2JWbNmYV2//hryWfLlUky44grg403qp7nktfmaS8xyQhry1xZRdQA+c/llSEgIrYQVZjmX8uW1pjj19u3S75oA+E3Htj8EwG865r15/a4IgCpQ5dnFGhMA4eayzJ+D5wD0HKASnCstKt/EAXjLbAw6ZRBWhYwDMGQbAfDfv7gI8ZjJAWhcrDt3AHpVeL3+Mzk/3Re86r/1+/9kdOb+Fkx4cdL12PlgQk69401eI6+jzLBNAR7bvV/m5XwFMDNeKYph/G6mZbyN9Q/B9pKTmsOeo6729uZOdU2AO3fG1qminsnl547K507UCyf3lNasjvL/CFH32TQh5NnNdn9PZOa9c/IUAJu8M3kiCZAACZAACZAACZAACZAACexfAo0JgG1XfogbJ05EwYdVWsHytCfvQru27WCnHGzatBnP/PREVFVXo+LQ4zFp0k3Y1v8QFTFKl63EpEmTYH+xCOFwAX7+yMPo2qUrkqkUNmwoxz/O/pWGCKf6HosbbrhBBUApLhF+fzlmzJgO/+LX0LqkBD959F+aiy3qJDRv3XODfqshxVu/E8akyZNR3esoBdhl6UeYMGECdqwu1xDeCx7+O3r06KG59NavL8f9w3+OqspKdOzTE9ddNwFrjuyrubSKPv8QN910EwKfVCMUDuGsR+agrKyMAuBubksKgLngDhQBMOzEsWjRIvzPzy+kAEgBEBQAd/MNkJeRAAmQAAmQAAmQAAmQAAmQQHMlUOBWAY7CwnlXj0fvkX9QR1A0EdDvfiepOQArI9vh9zto07Y9bNuGV0V33eq1mtssGLI1p15hSan+HquqQFWkCrFoSqtjStXYUCikxySXX6QyovnOiopC8AcCsINhDQ+ORSpV4IvFEpDCDBKOK3kDxYkj46mo2K7fA8EwwqEQbL9U+7VQHalGRUWF5ikM+AMIBf0qKMq9pb8dlRH9XlBQqPOQfIDJRBI1iRp1+kVj1epO7Nyxsynm4TMFG4p9aXUALrxsFOI1NfCnTYENkx8NiDXikGqu685xtRQC+Vnp8ueV6wBN+/ywHAeDb52NQYMGYZ0jSQGBYl8cSz5cgqd//hu3CEiVZtZrLAegqfHL9m0lQAfgt3XlOW8SIAESIAESIAESIAESIIEDjkBjAmA6VaPCnoTdWpKjzBXGfG7ooSST1ybVNFUucOCzfLDTCcTjCQT8YRXSvC8RD3PCHH0JFdySPiPkIR5zj1sqNIqDzzQjZNiOmyctbYp0aDVOcewkTfikFP0QwdB2g+7kNc2tJvd2W3b/KTdLvuVL67iRdKt2usIGBcADbkt/ywa85wRAqa781DnnUwD8lu2gbzJdCoDfhB6vJQESIAESIAESIAESIAESIIF9SMBvOYilTK3M4ddcgz4jR6jDLh53NEQWlq0OPhHNqqqqtbJudpin3za5xZKJhIb3SoVfr4nTTu4hwqFcowKf5jlL1VsZVY6LS0+uE+eejCOVEQBroch54h6MxWKQyqnSRKQU919958u4skU/cQZalgiRKaQSST0m/anAqSJi7fmdkyYH4FOXX4VoTTUcREx/MLnFYpk6o/tw0dgVCWQI1C8A1slh5+WIk/q4toOTb5+NU04ZhPIsByAFQG6rXSVAAXBXifF8EiABEiABEiABEiABEiABEthPBHYmAMqQfE4Aluuyyxb+JFxWmucAFDFNmoTWiognopsIcuLI85o67LJa9rHs1wMBvwkHFjdg1vVyTiqVVLFORDsRAIuLizVkWIRHEQ7FddhQf97rOWPK4y7inzRPMKQAuJ82JrttIoE9IwCWWAl8+OGHdAA2kTpPMwQoAHInkAAJkAAJkAAJkAAJkAAJkECzJ2CEA58/iFRcKm4mMfScX6H3T092R26cdelMlcj6hYaMsajZzzd3gJ5wmQlhbmD8Rck4xBk17/47EY3UwHE1zITrAPSljXuSjQT2DwEKgPuHO3ulAMg9QAIkQAIkQAIkQAIkQAIkQAIHBAFXOHACSCeqAX8YgYJCxEok358of0YAlHIXud/zJldr8DsgZp0ZZGPjlvyC0hJxwLaBNV9pvQOPCgXAA2u5W+5oKQC23LVt/jOjA7D5rxFHSAIkQAIkQAIkQAIkQAIk8K0nYIQDyy3qEVIPYBJRt3iGh8cL2m1ILzvQa4A2pgMaDjLLtH7z5JYUHYDf+ieoeQBoRAB0i9zUPtYOHMdfJwegFwL85NnnIZ4QRzCrADeP9W3eo6AA2LzXh6MjARIgARIgARIgARIgARIggYyzz+dWuw0irf9q3Gq7nrBXK3jVDy1ffhBBrbmIgq5st9PVri1ZkntaVuZC9wAFQD42zZEABcDmuCrfljFRAPy2rDTnSQIkQAIkQAIkQAIkQAIk0AII5AoIaSThiYJNmVzavdxylbSUZg30IVXsIFxWhmpfSVNus/vneEpdxulUJZVI4Fu1GenqKiDmFQXJF0rMgH3wjudKgSKGmibXyc/m94wj0meqADMH4O4vHa/cmwTcitvuhg262zlqW7DCYQy/cQyGnnYaVqENQqEQwrEqvP/++7j/wouAeAzhVEL3enWjQ2wucn+jA+UJe4EABcC9AJW3JAESIAESIAESIAESIAESIIG9Q2DPCIA+t1qvJ5t1Oq4frrzySmxzSvfOsN272p7w6CqQVjCFykgEL9/zN7zzystA3FQrrg3e9YazKwKgXJNiCPBeXUnefM8SaEAAlErcjh/dTv0+evbsiXWBjtptcSqG9eXlWPX3v0upbYSTcQqAe3ZBWuTdKAC2yGXlpEiABEiABEiABEiABEiABL4NBMT5tisOQOODA2KuQ05rhySB4pOPxqxZs7Cq9Xf2DjbX8RdzjIMvkDSCXjsANdU1ePxPM/HOY48BNRvr799VKn1uyHP+SbkOQO+oD/CKg7gv+dKewLh3psm7ksDuEXAFwEwMv/eDeb5r/a2S/VPkbcn7JzJ5VL/nh/I3nCuTDsDdW5+WcRUFwJaxjpwFCZAACZAACZAACZAACZAACTRKoF4BMAW0Oum7GD9+PFa3PbrRe+zeCUbwi7oCYNAVANv7fKipqcaCmXdhybx5uy0AemOSgOacRgFw95aLV+1jAk0TAB2EdVwJV/jzIVpvDk8KgPt4+Q6Q7igAHiALxWGSAAmQAAmQAAmQAAmQAAmQwJ4ikLbdO4kul04DrYtwSO/D4PjEEiit/mIF37R/O22EQBEAfT4fYlYcqVQKFStXY8OmzVn+vvqdSl7mv4YEDgqA33SFeP3+IWCeN7/beSxH1hMPoBcCb76nfGmv0HVmuNlPDAXA/bOKzb1XCoDNfYU4PhIgARIgARIgARIgARIgARLYwwTqCIB+CxBXns9VBr1qIXu4X7gCYOa7BC/6gXDCh1RaSpp4jQLgnkbP+zVnArkCYNwV4E1oewMCoBa1qb+KNwXA5rzW+29sFAD3H3v2TAIkQAIkQAIkQAIkQAIkQAL7lIAXAmwyhwFBraubAiwbyZRUFN67LQ3jMPSrqOFDHHGYPIZG5vBy+aXzQne9JGiNjY8OwL27frz73iKQGwLsS7m/53fnle92HwSfG0qfbeiVS2pzYubfoLEnaG/Nj/dtDgQoADaHVeAYSIAESIAESIAESIAESIAESGAfEMgXAEOwEEMSlu1HMpmAf2/pA66jMGaZEYTcKsQxX0xDgaUqcQrmS4ZAAXAfbAZ20YwIUABsRovRYodCAbDFLi0nRgIkQAIkQAIkQAIkQAIkQAIkQAIkQAIkQAJaFF2ixtlIgARIgARIgARIgARIgARIgARIgARIgARIgARaIgEKgC1xVTknEiABEiABEiABEiABEiABEiABEiABEiABEnAJUADkV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AEKgC14cTk1EiABEiABEiABEiABEiABEiABEiABEiABEqAAyD1AAiRAAiRAAiRAAiRAAiRAAiRAAiRAAiRAAi2YAAXAFry4nBoJkAAJkAAJkAAJkAAJkAAJkAAJkAAJkAAJUADkHiABEiABEiABEiABEiABEiABEiABEiABEiCBFkyAAmALXlxOjQRIgARIgARIgARIgARIgARIgARIgARIgAQoAHIPkAAJkAAJkAAJkAAJkAAJkAAJkAAJkAAJkEALJkABsAUvLqdGAiRAAiRAAiRAAiRAAiRAAiRAAiRAAiRAAhQAuQdIgARIgARIgARIgARIgARIgARIgARIgARIoAUToADYgheXUyMBEiABEiABEiABEiABEiABEiABEiABEiABCoDcAyRAAiRAAiRAAiRAAiRAAiRAAiRAAiRAAiTQgglQAGzBi8upkQAJkAAJkAAJkAAJkAAJkAAJkAAJkAAJkAAFQO4BEiABEiABEiABEiABEiABEiABEiABEiABEmjBBCgAtuDF5dRIgARIgARIgARIgARIgARIgARIgARIgARIgAIg9wAJkAAJkAAJkAAJkAAJkAAJkAAJkAAJkAAJtGACFABb8OJyaiRAAiRAAiRAAiRAAiRAAiRAAiRAAiRAAiRAAZB7gARIgARIgARIgARIgARIgARIgARIgARIgARaMIH/A9gSXeIwteHM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823913"/>
            <a:ext cx="8810625" cy="521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8925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On-screen Show (4:3)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Vaidya, Sanket</dc:creator>
  <cp:lastModifiedBy>Vaidya, Sanket</cp:lastModifiedBy>
  <cp:revision>1</cp:revision>
  <dcterms:created xsi:type="dcterms:W3CDTF">2019-05-09T14:29:58Z</dcterms:created>
  <dcterms:modified xsi:type="dcterms:W3CDTF">2019-05-09T14:30:59Z</dcterms:modified>
</cp:coreProperties>
</file>